
<file path=[Content_Types].xml><?xml version="1.0" encoding="utf-8"?>
<Types xmlns="http://schemas.openxmlformats.org/package/2006/content-types">
  <Default Extension="png" ContentType="image/png"/>
  <Default Extension="bin" ContentType="application/vnd.openxmlformats-officedocument.oleObject"/>
  <Default Extension="tmp"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771" r:id="rId5"/>
  </p:sldMasterIdLst>
  <p:notesMasterIdLst>
    <p:notesMasterId r:id="rId34"/>
  </p:notesMasterIdLst>
  <p:handoutMasterIdLst>
    <p:handoutMasterId r:id="rId35"/>
  </p:handoutMasterIdLst>
  <p:sldIdLst>
    <p:sldId id="469" r:id="rId6"/>
    <p:sldId id="551" r:id="rId7"/>
    <p:sldId id="587" r:id="rId8"/>
    <p:sldId id="585" r:id="rId9"/>
    <p:sldId id="544" r:id="rId10"/>
    <p:sldId id="576" r:id="rId11"/>
    <p:sldId id="554" r:id="rId12"/>
    <p:sldId id="615" r:id="rId13"/>
    <p:sldId id="610" r:id="rId14"/>
    <p:sldId id="520" r:id="rId15"/>
    <p:sldId id="565" r:id="rId16"/>
    <p:sldId id="571" r:id="rId17"/>
    <p:sldId id="518" r:id="rId18"/>
    <p:sldId id="618" r:id="rId19"/>
    <p:sldId id="555" r:id="rId20"/>
    <p:sldId id="611" r:id="rId21"/>
    <p:sldId id="612" r:id="rId22"/>
    <p:sldId id="613" r:id="rId23"/>
    <p:sldId id="596" r:id="rId24"/>
    <p:sldId id="619" r:id="rId25"/>
    <p:sldId id="589" r:id="rId26"/>
    <p:sldId id="616" r:id="rId27"/>
    <p:sldId id="617" r:id="rId28"/>
    <p:sldId id="591" r:id="rId29"/>
    <p:sldId id="592" r:id="rId30"/>
    <p:sldId id="605" r:id="rId31"/>
    <p:sldId id="593" r:id="rId32"/>
    <p:sldId id="550" r:id="rId33"/>
  </p:sldIdLst>
  <p:sldSz cx="9144000" cy="6858000" type="screen4x3"/>
  <p:notesSz cx="6797675" cy="9926638"/>
  <p:defaultTextStyle>
    <a:defPPr>
      <a:defRPr lang="en-US"/>
    </a:defPPr>
    <a:lvl1pPr algn="ctr" rtl="0" fontAlgn="base">
      <a:lnSpc>
        <a:spcPts val="3200"/>
      </a:lnSpc>
      <a:spcBef>
        <a:spcPct val="0"/>
      </a:spcBef>
      <a:spcAft>
        <a:spcPct val="0"/>
      </a:spcAft>
      <a:defRPr sz="1600" kern="1200">
        <a:solidFill>
          <a:schemeClr val="tx2"/>
        </a:solidFill>
        <a:latin typeface="Verdana" charset="0"/>
        <a:ea typeface="ＭＳ Ｐゴシック" charset="-128"/>
        <a:cs typeface="+mn-cs"/>
      </a:defRPr>
    </a:lvl1pPr>
    <a:lvl2pPr marL="457200" algn="ctr" rtl="0" fontAlgn="base">
      <a:lnSpc>
        <a:spcPts val="3200"/>
      </a:lnSpc>
      <a:spcBef>
        <a:spcPct val="0"/>
      </a:spcBef>
      <a:spcAft>
        <a:spcPct val="0"/>
      </a:spcAft>
      <a:defRPr sz="1600" kern="1200">
        <a:solidFill>
          <a:schemeClr val="tx2"/>
        </a:solidFill>
        <a:latin typeface="Verdana" charset="0"/>
        <a:ea typeface="ＭＳ Ｐゴシック" charset="-128"/>
        <a:cs typeface="+mn-cs"/>
      </a:defRPr>
    </a:lvl2pPr>
    <a:lvl3pPr marL="914400" algn="ctr" rtl="0" fontAlgn="base">
      <a:lnSpc>
        <a:spcPts val="3200"/>
      </a:lnSpc>
      <a:spcBef>
        <a:spcPct val="0"/>
      </a:spcBef>
      <a:spcAft>
        <a:spcPct val="0"/>
      </a:spcAft>
      <a:defRPr sz="1600" kern="1200">
        <a:solidFill>
          <a:schemeClr val="tx2"/>
        </a:solidFill>
        <a:latin typeface="Verdana" charset="0"/>
        <a:ea typeface="ＭＳ Ｐゴシック" charset="-128"/>
        <a:cs typeface="+mn-cs"/>
      </a:defRPr>
    </a:lvl3pPr>
    <a:lvl4pPr marL="1371600" algn="ctr" rtl="0" fontAlgn="base">
      <a:lnSpc>
        <a:spcPts val="3200"/>
      </a:lnSpc>
      <a:spcBef>
        <a:spcPct val="0"/>
      </a:spcBef>
      <a:spcAft>
        <a:spcPct val="0"/>
      </a:spcAft>
      <a:defRPr sz="1600" kern="1200">
        <a:solidFill>
          <a:schemeClr val="tx2"/>
        </a:solidFill>
        <a:latin typeface="Verdana" charset="0"/>
        <a:ea typeface="ＭＳ Ｐゴシック" charset="-128"/>
        <a:cs typeface="+mn-cs"/>
      </a:defRPr>
    </a:lvl4pPr>
    <a:lvl5pPr marL="1828800" algn="ctr" rtl="0" fontAlgn="base">
      <a:lnSpc>
        <a:spcPts val="3200"/>
      </a:lnSpc>
      <a:spcBef>
        <a:spcPct val="0"/>
      </a:spcBef>
      <a:spcAft>
        <a:spcPct val="0"/>
      </a:spcAft>
      <a:defRPr sz="1600" kern="1200">
        <a:solidFill>
          <a:schemeClr val="tx2"/>
        </a:solidFill>
        <a:latin typeface="Verdana" charset="0"/>
        <a:ea typeface="ＭＳ Ｐゴシック" charset="-128"/>
        <a:cs typeface="+mn-cs"/>
      </a:defRPr>
    </a:lvl5pPr>
    <a:lvl6pPr marL="2286000" algn="l" defTabSz="914400" rtl="0" eaLnBrk="1" latinLnBrk="0" hangingPunct="1">
      <a:defRPr sz="1600" kern="1200">
        <a:solidFill>
          <a:schemeClr val="tx2"/>
        </a:solidFill>
        <a:latin typeface="Verdana" charset="0"/>
        <a:ea typeface="ＭＳ Ｐゴシック" charset="-128"/>
        <a:cs typeface="+mn-cs"/>
      </a:defRPr>
    </a:lvl6pPr>
    <a:lvl7pPr marL="2743200" algn="l" defTabSz="914400" rtl="0" eaLnBrk="1" latinLnBrk="0" hangingPunct="1">
      <a:defRPr sz="1600" kern="1200">
        <a:solidFill>
          <a:schemeClr val="tx2"/>
        </a:solidFill>
        <a:latin typeface="Verdana" charset="0"/>
        <a:ea typeface="ＭＳ Ｐゴシック" charset="-128"/>
        <a:cs typeface="+mn-cs"/>
      </a:defRPr>
    </a:lvl7pPr>
    <a:lvl8pPr marL="3200400" algn="l" defTabSz="914400" rtl="0" eaLnBrk="1" latinLnBrk="0" hangingPunct="1">
      <a:defRPr sz="1600" kern="1200">
        <a:solidFill>
          <a:schemeClr val="tx2"/>
        </a:solidFill>
        <a:latin typeface="Verdana" charset="0"/>
        <a:ea typeface="ＭＳ Ｐゴシック" charset="-128"/>
        <a:cs typeface="+mn-cs"/>
      </a:defRPr>
    </a:lvl8pPr>
    <a:lvl9pPr marL="3657600" algn="l" defTabSz="914400" rtl="0" eaLnBrk="1" latinLnBrk="0" hangingPunct="1">
      <a:defRPr sz="1600" kern="1200">
        <a:solidFill>
          <a:schemeClr val="tx2"/>
        </a:solidFill>
        <a:latin typeface="Verdana"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han Theil Nielsen" initials="JTN" lastIdx="1" clrIdx="0"/>
  <p:cmAuthor id="1" name="Peter Toftlund" initials="PT"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336699"/>
    <a:srgbClr val="008080"/>
    <a:srgbClr val="C3D5C6"/>
    <a:srgbClr val="00CC99"/>
    <a:srgbClr val="CCCC00"/>
    <a:srgbClr val="FF3300"/>
    <a:srgbClr val="3399FF"/>
    <a:srgbClr val="99FF99"/>
    <a:srgbClr val="CBE8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63" autoAdjust="0"/>
    <p:restoredTop sz="82604" autoAdjust="0"/>
  </p:normalViewPr>
  <p:slideViewPr>
    <p:cSldViewPr>
      <p:cViewPr varScale="1">
        <p:scale>
          <a:sx n="60" d="100"/>
          <a:sy n="60" d="100"/>
        </p:scale>
        <p:origin x="612" y="42"/>
      </p:cViewPr>
      <p:guideLst>
        <p:guide orient="horz" pos="2160"/>
        <p:guide pos="2880"/>
      </p:guideLst>
    </p:cSldViewPr>
  </p:slideViewPr>
  <p:outlineViewPr>
    <p:cViewPr>
      <p:scale>
        <a:sx n="33" d="100"/>
        <a:sy n="33" d="100"/>
      </p:scale>
      <p:origin x="0" y="936"/>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6" d="100"/>
          <a:sy n="66" d="100"/>
        </p:scale>
        <p:origin x="0" y="-160698032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 Id="rId8" Type="http://schemas.openxmlformats.org/officeDocument/2006/relationships/slide" Target="slides/slide3.xml"/><Relationship Id="rId3"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528708" y="0"/>
            <a:ext cx="5740259" cy="49633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lnSpc>
                <a:spcPct val="100000"/>
              </a:lnSpc>
              <a:defRPr sz="900"/>
            </a:lvl1pPr>
          </a:lstStyle>
          <a:p>
            <a:r>
              <a:rPr lang="en-US" altLang="da-DK"/>
              <a:t>THIS IS THE HEADER. EDIT VIA THE "VIEW -&gt; HEADER AND FOOTER"-MENU</a:t>
            </a:r>
          </a:p>
        </p:txBody>
      </p:sp>
      <p:sp>
        <p:nvSpPr>
          <p:cNvPr id="37892" name="Rectangle 4"/>
          <p:cNvSpPr>
            <a:spLocks noGrp="1" noChangeArrowheads="1"/>
          </p:cNvSpPr>
          <p:nvPr>
            <p:ph type="ftr" sz="quarter" idx="2"/>
          </p:nvPr>
        </p:nvSpPr>
        <p:spPr bwMode="auto">
          <a:xfrm>
            <a:off x="1132947" y="9595750"/>
            <a:ext cx="5136021" cy="33088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a:lnSpc>
                <a:spcPct val="100000"/>
              </a:lnSpc>
              <a:defRPr sz="900"/>
            </a:lvl1pPr>
          </a:lstStyle>
          <a:p>
            <a:r>
              <a:rPr lang="en-US" altLang="da-DK"/>
              <a:t>This is the footer. Edit via the "view -&gt; Header and Footer"-menu</a:t>
            </a:r>
          </a:p>
        </p:txBody>
      </p:sp>
      <p:sp>
        <p:nvSpPr>
          <p:cNvPr id="37893" name="Rectangle 5"/>
          <p:cNvSpPr>
            <a:spLocks noGrp="1" noChangeArrowheads="1"/>
          </p:cNvSpPr>
          <p:nvPr>
            <p:ph type="sldNum" sz="quarter" idx="3"/>
          </p:nvPr>
        </p:nvSpPr>
        <p:spPr bwMode="auto">
          <a:xfrm>
            <a:off x="528708" y="9595750"/>
            <a:ext cx="390237" cy="33088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a:lnSpc>
                <a:spcPct val="100000"/>
              </a:lnSpc>
              <a:defRPr sz="900"/>
            </a:lvl1pPr>
          </a:lstStyle>
          <a:p>
            <a:fld id="{E4D6AA56-5BC0-49DD-9A5E-9757A7F0A469}" type="slidenum">
              <a:rPr lang="en-US" altLang="da-DK"/>
              <a:pPr/>
              <a:t>‹nr.›</a:t>
            </a:fld>
            <a:endParaRPr lang="en-US" altLang="da-DK"/>
          </a:p>
        </p:txBody>
      </p:sp>
    </p:spTree>
    <p:extLst>
      <p:ext uri="{BB962C8B-B14F-4D97-AF65-F5344CB8AC3E}">
        <p14:creationId xmlns:p14="http://schemas.microsoft.com/office/powerpoint/2010/main" val="29646512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528708" y="0"/>
            <a:ext cx="5740259" cy="3308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eaLnBrk="0" hangingPunct="0">
              <a:lnSpc>
                <a:spcPct val="100000"/>
              </a:lnSpc>
              <a:defRPr sz="900">
                <a:solidFill>
                  <a:schemeClr val="tx1"/>
                </a:solidFill>
              </a:defRPr>
            </a:lvl1pPr>
          </a:lstStyle>
          <a:p>
            <a:r>
              <a:rPr lang="en-US" altLang="da-DK"/>
              <a:t>THIS IS THE HEADER. EDIT VIA THE "VIEW -&gt; HEADER AND FOOTER"-MENU</a:t>
            </a:r>
          </a:p>
        </p:txBody>
      </p:sp>
      <p:sp>
        <p:nvSpPr>
          <p:cNvPr id="14339" name="Rectangle 4"/>
          <p:cNvSpPr>
            <a:spLocks noGrp="1" noRot="1" noChangeAspect="1" noChangeArrowheads="1" noTextEdit="1"/>
          </p:cNvSpPr>
          <p:nvPr>
            <p:ph type="sldImg" idx="2"/>
          </p:nvPr>
        </p:nvSpPr>
        <p:spPr bwMode="auto">
          <a:xfrm>
            <a:off x="255588" y="744538"/>
            <a:ext cx="6286500" cy="4714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5" name="Rectangle 5"/>
          <p:cNvSpPr>
            <a:spLocks noGrp="1" noChangeArrowheads="1"/>
          </p:cNvSpPr>
          <p:nvPr>
            <p:ph type="body" sz="quarter" idx="3"/>
          </p:nvPr>
        </p:nvSpPr>
        <p:spPr bwMode="auto">
          <a:xfrm>
            <a:off x="528708" y="5707818"/>
            <a:ext cx="5740259" cy="3474323"/>
          </a:xfrm>
          <a:prstGeom prst="rect">
            <a:avLst/>
          </a:prstGeom>
          <a:noFill/>
          <a:ln w="9525">
            <a:noFill/>
            <a:miter lim="800000"/>
            <a:headEnd/>
            <a:tailEnd/>
          </a:ln>
          <a:effectLst/>
        </p:spPr>
        <p:txBody>
          <a:bodyPr vert="horz" wrap="square" lIns="91294" tIns="45647" rIns="91294" bIns="45647" numCol="1" anchor="t" anchorCtr="0" compatLnSpc="1">
            <a:prstTxWarp prst="textNoShape">
              <a:avLst/>
            </a:prstTxWarp>
          </a:bodyPr>
          <a:lstStyle/>
          <a:p>
            <a:pPr lvl="0"/>
            <a:r>
              <a:rPr lang="en-US" altLang="da-DK" smtClean="0"/>
              <a:t>Click to edit Master text styles</a:t>
            </a:r>
          </a:p>
          <a:p>
            <a:pPr lvl="1"/>
            <a:r>
              <a:rPr lang="en-US" altLang="da-DK" smtClean="0"/>
              <a:t>Second level</a:t>
            </a:r>
          </a:p>
          <a:p>
            <a:pPr lvl="2"/>
            <a:r>
              <a:rPr lang="en-US" altLang="da-DK" smtClean="0"/>
              <a:t>Third level</a:t>
            </a:r>
          </a:p>
          <a:p>
            <a:pPr lvl="3"/>
            <a:r>
              <a:rPr lang="en-US" altLang="da-DK" smtClean="0"/>
              <a:t>Fourth level</a:t>
            </a:r>
          </a:p>
          <a:p>
            <a:pPr lvl="4"/>
            <a:r>
              <a:rPr lang="en-US" altLang="da-DK" smtClean="0"/>
              <a:t>Fifth level</a:t>
            </a:r>
          </a:p>
        </p:txBody>
      </p:sp>
      <p:sp>
        <p:nvSpPr>
          <p:cNvPr id="10246" name="Rectangle 6"/>
          <p:cNvSpPr>
            <a:spLocks noGrp="1" noChangeArrowheads="1"/>
          </p:cNvSpPr>
          <p:nvPr>
            <p:ph type="ftr" sz="quarter" idx="4"/>
          </p:nvPr>
        </p:nvSpPr>
        <p:spPr bwMode="auto">
          <a:xfrm>
            <a:off x="906357" y="9513028"/>
            <a:ext cx="5362610" cy="41361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eaLnBrk="0" hangingPunct="0">
              <a:lnSpc>
                <a:spcPct val="100000"/>
              </a:lnSpc>
              <a:defRPr sz="900">
                <a:solidFill>
                  <a:schemeClr val="tx1"/>
                </a:solidFill>
              </a:defRPr>
            </a:lvl1pPr>
          </a:lstStyle>
          <a:p>
            <a:r>
              <a:rPr lang="en-US" altLang="da-DK"/>
              <a:t>This is the footer. Edit via the "view -&gt; Header and Footer"-menu</a:t>
            </a:r>
          </a:p>
        </p:txBody>
      </p:sp>
      <p:sp>
        <p:nvSpPr>
          <p:cNvPr id="10247" name="Rectangle 7"/>
          <p:cNvSpPr>
            <a:spLocks noGrp="1" noChangeArrowheads="1"/>
          </p:cNvSpPr>
          <p:nvPr>
            <p:ph type="sldNum" sz="quarter" idx="5"/>
          </p:nvPr>
        </p:nvSpPr>
        <p:spPr bwMode="auto">
          <a:xfrm>
            <a:off x="523988" y="9513028"/>
            <a:ext cx="306839" cy="41361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eaLnBrk="0" hangingPunct="0">
              <a:lnSpc>
                <a:spcPct val="100000"/>
              </a:lnSpc>
              <a:defRPr sz="900">
                <a:solidFill>
                  <a:schemeClr val="tx1"/>
                </a:solidFill>
              </a:defRPr>
            </a:lvl1pPr>
          </a:lstStyle>
          <a:p>
            <a:fld id="{892EE0AB-8C6A-42D9-BD6B-F424A0559A7A}" type="slidenum">
              <a:rPr lang="en-US" altLang="da-DK"/>
              <a:pPr/>
              <a:t>‹nr.›</a:t>
            </a:fld>
            <a:endParaRPr lang="en-US" altLang="da-DK"/>
          </a:p>
        </p:txBody>
      </p:sp>
    </p:spTree>
    <p:extLst>
      <p:ext uri="{BB962C8B-B14F-4D97-AF65-F5344CB8AC3E}">
        <p14:creationId xmlns:p14="http://schemas.microsoft.com/office/powerpoint/2010/main" val="985338479"/>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000" kern="1200">
        <a:solidFill>
          <a:schemeClr val="tx1"/>
        </a:solidFill>
        <a:latin typeface="Verdana" charset="0"/>
        <a:ea typeface="ＭＳ Ｐゴシック" charset="-128"/>
        <a:cs typeface="+mn-cs"/>
      </a:defRPr>
    </a:lvl1pPr>
    <a:lvl2pPr marL="457200" algn="l" rtl="0" eaLnBrk="0" fontAlgn="base" hangingPunct="0">
      <a:spcBef>
        <a:spcPct val="30000"/>
      </a:spcBef>
      <a:spcAft>
        <a:spcPct val="0"/>
      </a:spcAft>
      <a:defRPr sz="1000" kern="1200">
        <a:solidFill>
          <a:schemeClr val="tx1"/>
        </a:solidFill>
        <a:latin typeface="Verdana" charset="0"/>
        <a:ea typeface="ＭＳ Ｐゴシック" charset="-128"/>
        <a:cs typeface="+mn-cs"/>
      </a:defRPr>
    </a:lvl2pPr>
    <a:lvl3pPr marL="914400" algn="l" rtl="0" eaLnBrk="0" fontAlgn="base" hangingPunct="0">
      <a:spcBef>
        <a:spcPct val="30000"/>
      </a:spcBef>
      <a:spcAft>
        <a:spcPct val="0"/>
      </a:spcAft>
      <a:defRPr sz="1000" kern="1200">
        <a:solidFill>
          <a:schemeClr val="tx1"/>
        </a:solidFill>
        <a:latin typeface="Verdana" charset="0"/>
        <a:ea typeface="ＭＳ Ｐゴシック" charset="-128"/>
        <a:cs typeface="+mn-cs"/>
      </a:defRPr>
    </a:lvl3pPr>
    <a:lvl4pPr marL="1371600" algn="l" rtl="0" eaLnBrk="0" fontAlgn="base" hangingPunct="0">
      <a:spcBef>
        <a:spcPct val="30000"/>
      </a:spcBef>
      <a:spcAft>
        <a:spcPct val="0"/>
      </a:spcAft>
      <a:defRPr sz="1000" kern="1200">
        <a:solidFill>
          <a:schemeClr val="tx1"/>
        </a:solidFill>
        <a:latin typeface="Verdana" charset="0"/>
        <a:ea typeface="ＭＳ Ｐゴシック" charset="-128"/>
        <a:cs typeface="+mn-cs"/>
      </a:defRPr>
    </a:lvl4pPr>
    <a:lvl5pPr marL="1828800" algn="l" rtl="0" eaLnBrk="0" fontAlgn="base" hangingPunct="0">
      <a:spcBef>
        <a:spcPct val="30000"/>
      </a:spcBef>
      <a:spcAft>
        <a:spcPct val="0"/>
      </a:spcAft>
      <a:defRPr sz="1000" kern="1200">
        <a:solidFill>
          <a:schemeClr val="tx1"/>
        </a:solidFill>
        <a:latin typeface="Verdana"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Header Placeholder 3"/>
          <p:cNvSpPr>
            <a:spLocks noGrp="1"/>
          </p:cNvSpPr>
          <p:nvPr>
            <p:ph type="hdr" sz="quarter" idx="10"/>
          </p:nvPr>
        </p:nvSpPr>
        <p:spPr/>
        <p:txBody>
          <a:bodyPr/>
          <a:lstStyle/>
          <a:p>
            <a:r>
              <a:rPr lang="en-US" altLang="da-DK" dirty="0" smtClean="0"/>
              <a:t>THIS IS THE HEADER. EDIT VIA THE "VIEW -&gt; HEADER AND FOOTER"-MENU</a:t>
            </a:r>
            <a:endParaRPr lang="en-US" altLang="da-DK" dirty="0"/>
          </a:p>
        </p:txBody>
      </p:sp>
      <p:sp>
        <p:nvSpPr>
          <p:cNvPr id="5" name="Footer Placeholder 4"/>
          <p:cNvSpPr>
            <a:spLocks noGrp="1"/>
          </p:cNvSpPr>
          <p:nvPr>
            <p:ph type="ftr" sz="quarter" idx="11"/>
          </p:nvPr>
        </p:nvSpPr>
        <p:spPr/>
        <p:txBody>
          <a:bodyPr/>
          <a:lstStyle/>
          <a:p>
            <a:r>
              <a:rPr lang="en-US" altLang="da-DK" dirty="0" smtClean="0"/>
              <a:t>This is the footer. Edit via the "view -&gt; Header and Footer"-menu</a:t>
            </a:r>
            <a:endParaRPr lang="en-US" altLang="da-DK" dirty="0"/>
          </a:p>
        </p:txBody>
      </p:sp>
      <p:sp>
        <p:nvSpPr>
          <p:cNvPr id="6" name="Slide Number Placeholder 5"/>
          <p:cNvSpPr>
            <a:spLocks noGrp="1"/>
          </p:cNvSpPr>
          <p:nvPr>
            <p:ph type="sldNum" sz="quarter" idx="12"/>
          </p:nvPr>
        </p:nvSpPr>
        <p:spPr/>
        <p:txBody>
          <a:bodyPr/>
          <a:lstStyle/>
          <a:p>
            <a:fld id="{892EE0AB-8C6A-42D9-BD6B-F424A0559A7A}" type="slidenum">
              <a:rPr lang="en-US" altLang="da-DK" smtClean="0"/>
              <a:pPr/>
              <a:t>1</a:t>
            </a:fld>
            <a:endParaRPr lang="en-US" altLang="da-DK" dirty="0"/>
          </a:p>
        </p:txBody>
      </p:sp>
    </p:spTree>
    <p:extLst>
      <p:ext uri="{BB962C8B-B14F-4D97-AF65-F5344CB8AC3E}">
        <p14:creationId xmlns:p14="http://schemas.microsoft.com/office/powerpoint/2010/main" val="3027716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r>
              <a:rPr lang="en-US" altLang="da-DK" smtClean="0"/>
              <a:t>THIS IS THE HEADER. EDIT VIA THE "VIEW -&gt; HEADER AND FOOTER"-MENU</a:t>
            </a:r>
            <a:endParaRPr lang="en-US" altLang="da-DK"/>
          </a:p>
        </p:txBody>
      </p:sp>
      <p:sp>
        <p:nvSpPr>
          <p:cNvPr id="5" name="Footer Placeholder 4"/>
          <p:cNvSpPr>
            <a:spLocks noGrp="1"/>
          </p:cNvSpPr>
          <p:nvPr>
            <p:ph type="ftr" sz="quarter" idx="11"/>
          </p:nvPr>
        </p:nvSpPr>
        <p:spPr/>
        <p:txBody>
          <a:bodyPr/>
          <a:lstStyle/>
          <a:p>
            <a:r>
              <a:rPr lang="en-US" altLang="da-DK" smtClean="0"/>
              <a:t>This is the footer. Edit via the "view -&gt; Header and Footer"-menu</a:t>
            </a:r>
            <a:endParaRPr lang="en-US" altLang="da-DK"/>
          </a:p>
        </p:txBody>
      </p:sp>
      <p:sp>
        <p:nvSpPr>
          <p:cNvPr id="6" name="Slide Number Placeholder 5"/>
          <p:cNvSpPr>
            <a:spLocks noGrp="1"/>
          </p:cNvSpPr>
          <p:nvPr>
            <p:ph type="sldNum" sz="quarter" idx="12"/>
          </p:nvPr>
        </p:nvSpPr>
        <p:spPr/>
        <p:txBody>
          <a:bodyPr/>
          <a:lstStyle/>
          <a:p>
            <a:fld id="{892EE0AB-8C6A-42D9-BD6B-F424A0559A7A}" type="slidenum">
              <a:rPr lang="en-US" altLang="da-DK" smtClean="0"/>
              <a:pPr/>
              <a:t>2</a:t>
            </a:fld>
            <a:endParaRPr lang="en-US" altLang="da-DK"/>
          </a:p>
        </p:txBody>
      </p:sp>
    </p:spTree>
    <p:extLst>
      <p:ext uri="{BB962C8B-B14F-4D97-AF65-F5344CB8AC3E}">
        <p14:creationId xmlns:p14="http://schemas.microsoft.com/office/powerpoint/2010/main" val="3913929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Valget</a:t>
            </a:r>
            <a:r>
              <a:rPr lang="da-DK" baseline="0" dirty="0" smtClean="0"/>
              <a:t> i NRW er vigtigt af flere grunde: Tysklands mest befolkningsrige og økonomisk vigtige delstat med 18 mio. indbyggere. Samtidigt ventes valget at blive retningsvisende ift. valget til forbundsdagen</a:t>
            </a:r>
          </a:p>
          <a:p>
            <a:r>
              <a:rPr lang="da-DK" baseline="0" dirty="0" smtClean="0"/>
              <a:t>Valget i Slesvig Holsten vigtigt pga. den geografiske nærhed, vigtigt eksportmarked og afgørende politisk faktor ift. Femern-bælt-forbindelsen  </a:t>
            </a:r>
          </a:p>
          <a:p>
            <a:endParaRPr lang="da-DK" baseline="0" dirty="0" smtClean="0"/>
          </a:p>
          <a:p>
            <a:r>
              <a:rPr lang="da-DK" u="sng" baseline="0" dirty="0" smtClean="0"/>
              <a:t>3 på stribe</a:t>
            </a:r>
            <a:r>
              <a:rPr lang="da-DK" baseline="0" dirty="0" smtClean="0"/>
              <a:t>: </a:t>
            </a:r>
          </a:p>
          <a:p>
            <a:pPr marL="228600" indent="-228600">
              <a:buAutoNum type="arabicPeriod"/>
            </a:pPr>
            <a:r>
              <a:rPr lang="da-DK" baseline="0" dirty="0" smtClean="0"/>
              <a:t>Billede: Annegret Kramp-</a:t>
            </a:r>
            <a:r>
              <a:rPr lang="da-DK" baseline="0" dirty="0" err="1" smtClean="0"/>
              <a:t>Karrenbauer</a:t>
            </a:r>
            <a:r>
              <a:rPr lang="da-DK" baseline="0" dirty="0" smtClean="0"/>
              <a:t> lykønskes af Merkel (Saarland)</a:t>
            </a:r>
          </a:p>
          <a:p>
            <a:pPr marL="228600" indent="-228600">
              <a:buAutoNum type="arabicPeriod"/>
            </a:pPr>
            <a:r>
              <a:rPr lang="da-DK" baseline="0" dirty="0" smtClean="0"/>
              <a:t>Billede: Daniel Günter lykønskes af Merkel (Slesvig-Holsten)</a:t>
            </a:r>
          </a:p>
          <a:p>
            <a:pPr marL="228600" indent="-228600">
              <a:buAutoNum type="arabicPeriod"/>
            </a:pPr>
            <a:r>
              <a:rPr lang="da-DK" dirty="0" smtClean="0"/>
              <a:t>Billede:</a:t>
            </a:r>
            <a:r>
              <a:rPr lang="da-DK" baseline="0" dirty="0" smtClean="0"/>
              <a:t> Armin </a:t>
            </a:r>
            <a:r>
              <a:rPr lang="da-DK" baseline="0" dirty="0" err="1" smtClean="0"/>
              <a:t>Laschet</a:t>
            </a:r>
            <a:r>
              <a:rPr lang="da-DK" baseline="0" dirty="0" smtClean="0"/>
              <a:t> lykønskes af Merkel (NRW)</a:t>
            </a:r>
          </a:p>
          <a:p>
            <a:pPr marL="0" indent="0">
              <a:buNone/>
            </a:pPr>
            <a:endParaRPr lang="da-DK" baseline="0" dirty="0" smtClean="0"/>
          </a:p>
        </p:txBody>
      </p:sp>
      <p:sp>
        <p:nvSpPr>
          <p:cNvPr id="4" name="Pladsholder til sidehoved 3"/>
          <p:cNvSpPr>
            <a:spLocks noGrp="1"/>
          </p:cNvSpPr>
          <p:nvPr>
            <p:ph type="hdr" sz="quarter" idx="10"/>
          </p:nvPr>
        </p:nvSpPr>
        <p:spPr/>
        <p:txBody>
          <a:bodyPr/>
          <a:lstStyle/>
          <a:p>
            <a:pPr>
              <a:defRPr/>
            </a:pPr>
            <a:r>
              <a:rPr lang="en-US" smtClean="0"/>
              <a:t>THIS IS THE HEADER. EDIT VIA THE "VIEW -&gt; HEADER AND FOOTER"-MENU</a:t>
            </a:r>
            <a:endParaRPr lang="en-US"/>
          </a:p>
        </p:txBody>
      </p:sp>
      <p:sp>
        <p:nvSpPr>
          <p:cNvPr id="5" name="Pladsholder til sidefod 4"/>
          <p:cNvSpPr>
            <a:spLocks noGrp="1"/>
          </p:cNvSpPr>
          <p:nvPr>
            <p:ph type="ftr" sz="quarter" idx="11"/>
          </p:nvPr>
        </p:nvSpPr>
        <p:spPr/>
        <p:txBody>
          <a:bodyPr/>
          <a:lstStyle/>
          <a:p>
            <a:pPr>
              <a:defRPr/>
            </a:pPr>
            <a:r>
              <a:rPr lang="en-US" smtClean="0"/>
              <a:t>This is the footer. Edit via the "view -&gt; Header and Footer"-menu</a:t>
            </a:r>
            <a:endParaRPr lang="en-US"/>
          </a:p>
        </p:txBody>
      </p:sp>
      <p:sp>
        <p:nvSpPr>
          <p:cNvPr id="6" name="Pladsholder til diasnummer 5"/>
          <p:cNvSpPr>
            <a:spLocks noGrp="1"/>
          </p:cNvSpPr>
          <p:nvPr>
            <p:ph type="sldNum" sz="quarter" idx="12"/>
          </p:nvPr>
        </p:nvSpPr>
        <p:spPr/>
        <p:txBody>
          <a:bodyPr/>
          <a:lstStyle/>
          <a:p>
            <a:fld id="{1293B832-2D35-4D20-9751-7DAAA1108816}" type="slidenum">
              <a:rPr lang="en-US" smtClean="0"/>
              <a:pPr/>
              <a:t>3</a:t>
            </a:fld>
            <a:endParaRPr lang="en-US"/>
          </a:p>
        </p:txBody>
      </p:sp>
    </p:spTree>
    <p:extLst>
      <p:ext uri="{BB962C8B-B14F-4D97-AF65-F5344CB8AC3E}">
        <p14:creationId xmlns:p14="http://schemas.microsoft.com/office/powerpoint/2010/main" val="2360216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noProof="0" dirty="0" smtClean="0"/>
              <a:t>D. 29.</a:t>
            </a:r>
            <a:r>
              <a:rPr lang="da-DK" baseline="0" noProof="0" dirty="0" smtClean="0"/>
              <a:t> januar 2017 blev </a:t>
            </a:r>
            <a:r>
              <a:rPr lang="da-DK" noProof="0" dirty="0" smtClean="0"/>
              <a:t>Schulz</a:t>
            </a:r>
            <a:r>
              <a:rPr lang="da-DK" baseline="0" noProof="0" dirty="0" smtClean="0"/>
              <a:t> af SPD’s partiledelse nomineret som partiformand og kanslerkandidat.</a:t>
            </a:r>
          </a:p>
          <a:p>
            <a:r>
              <a:rPr lang="da-DK" baseline="0" noProof="0" dirty="0" smtClean="0"/>
              <a:t>D. 19. marts 2017 blev hans formandsskab og kanslerkandidatur officielt vedtaget ved en ekstraordinær partikongres. Her stemte 100 pct. for Schulz (alle 605 delegerede), hvilket var ny rekord i SPD! Siden er det stødt og roligt gået ned ad bakke for både Schulz og SPD igen… </a:t>
            </a:r>
          </a:p>
          <a:p>
            <a:endParaRPr lang="da-DK" b="1" baseline="0" noProof="0" dirty="0" smtClean="0"/>
          </a:p>
        </p:txBody>
      </p:sp>
      <p:sp>
        <p:nvSpPr>
          <p:cNvPr id="4" name="Header Placeholder 3"/>
          <p:cNvSpPr>
            <a:spLocks noGrp="1"/>
          </p:cNvSpPr>
          <p:nvPr>
            <p:ph type="hdr" sz="quarter" idx="10"/>
          </p:nvPr>
        </p:nvSpPr>
        <p:spPr/>
        <p:txBody>
          <a:bodyPr/>
          <a:lstStyle/>
          <a:p>
            <a:r>
              <a:rPr lang="en-US" altLang="da-DK" smtClean="0"/>
              <a:t>THIS IS THE HEADER. EDIT VIA THE "VIEW -&gt; HEADER AND FOOTER"-MENU</a:t>
            </a:r>
            <a:endParaRPr lang="en-US" altLang="da-DK"/>
          </a:p>
        </p:txBody>
      </p:sp>
      <p:sp>
        <p:nvSpPr>
          <p:cNvPr id="5" name="Footer Placeholder 4"/>
          <p:cNvSpPr>
            <a:spLocks noGrp="1"/>
          </p:cNvSpPr>
          <p:nvPr>
            <p:ph type="ftr" sz="quarter" idx="11"/>
          </p:nvPr>
        </p:nvSpPr>
        <p:spPr/>
        <p:txBody>
          <a:bodyPr/>
          <a:lstStyle/>
          <a:p>
            <a:r>
              <a:rPr lang="en-US" altLang="da-DK" smtClean="0"/>
              <a:t>This is the footer. Edit via the "view -&gt; Header and Footer"-menu</a:t>
            </a:r>
            <a:endParaRPr lang="en-US" altLang="da-DK"/>
          </a:p>
        </p:txBody>
      </p:sp>
      <p:sp>
        <p:nvSpPr>
          <p:cNvPr id="6" name="Slide Number Placeholder 5"/>
          <p:cNvSpPr>
            <a:spLocks noGrp="1"/>
          </p:cNvSpPr>
          <p:nvPr>
            <p:ph type="sldNum" sz="quarter" idx="12"/>
          </p:nvPr>
        </p:nvSpPr>
        <p:spPr/>
        <p:txBody>
          <a:bodyPr/>
          <a:lstStyle/>
          <a:p>
            <a:fld id="{892EE0AB-8C6A-42D9-BD6B-F424A0559A7A}" type="slidenum">
              <a:rPr lang="en-US" altLang="da-DK" smtClean="0"/>
              <a:pPr/>
              <a:t>4</a:t>
            </a:fld>
            <a:endParaRPr lang="en-US" altLang="da-DK"/>
          </a:p>
        </p:txBody>
      </p:sp>
    </p:spTree>
    <p:extLst>
      <p:ext uri="{BB962C8B-B14F-4D97-AF65-F5344CB8AC3E}">
        <p14:creationId xmlns:p14="http://schemas.microsoft.com/office/powerpoint/2010/main" val="2460225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Flygtningekrisen og dens konsekvenser i form af udviklingen</a:t>
            </a:r>
            <a:r>
              <a:rPr lang="da-DK" baseline="0" dirty="0" smtClean="0"/>
              <a:t> </a:t>
            </a:r>
            <a:r>
              <a:rPr lang="da-DK" dirty="0" smtClean="0"/>
              <a:t>i den sikkerhedspolitiske debat lader til</a:t>
            </a:r>
            <a:r>
              <a:rPr lang="da-DK" baseline="0" dirty="0" smtClean="0"/>
              <a:t> at ville dominere dagsordenen.</a:t>
            </a:r>
          </a:p>
          <a:p>
            <a:endParaRPr lang="da-DK" baseline="0" dirty="0" smtClean="0"/>
          </a:p>
          <a:p>
            <a:r>
              <a:rPr lang="da-DK" baseline="0" dirty="0" smtClean="0"/>
              <a:t>Til grafen: respondenterne får lov til frit at nævne to emner, de synes er vigtige. Analyseinstituttet har så samlet svarene i de kategorier, der fremgår.</a:t>
            </a:r>
          </a:p>
          <a:p>
            <a:endParaRPr lang="da-DK" baseline="0" dirty="0" smtClean="0"/>
          </a:p>
          <a:p>
            <a:r>
              <a:rPr lang="da-DK" baseline="0" dirty="0" smtClean="0"/>
              <a:t>NB: Siden januar er den fordelingspolitiske debat (hvilket også rummer elementer af ”social retfærdighed”-debatten) dog også begyndt at fylde mere og mere. Især skattepolitikken står centralt, og flere aviser er begyndt at anvende betegnelsen ”skattevalgkampen” om den nuværende valgkamp. </a:t>
            </a:r>
            <a:endParaRPr lang="da-DK" dirty="0"/>
          </a:p>
        </p:txBody>
      </p:sp>
      <p:sp>
        <p:nvSpPr>
          <p:cNvPr id="4" name="Pladsholder til sidehoved 3"/>
          <p:cNvSpPr>
            <a:spLocks noGrp="1"/>
          </p:cNvSpPr>
          <p:nvPr>
            <p:ph type="hdr" sz="quarter" idx="10"/>
          </p:nvPr>
        </p:nvSpPr>
        <p:spPr/>
        <p:txBody>
          <a:bodyPr/>
          <a:lstStyle/>
          <a:p>
            <a:pPr>
              <a:defRPr/>
            </a:pPr>
            <a:r>
              <a:rPr lang="en-US" smtClean="0"/>
              <a:t>THIS IS THE HEADER. EDIT VIA THE "VIEW -&gt; HEADER AND FOOTER"-MENU</a:t>
            </a:r>
            <a:endParaRPr lang="en-US"/>
          </a:p>
        </p:txBody>
      </p:sp>
      <p:sp>
        <p:nvSpPr>
          <p:cNvPr id="5" name="Pladsholder til sidefod 4"/>
          <p:cNvSpPr>
            <a:spLocks noGrp="1"/>
          </p:cNvSpPr>
          <p:nvPr>
            <p:ph type="ftr" sz="quarter" idx="11"/>
          </p:nvPr>
        </p:nvSpPr>
        <p:spPr/>
        <p:txBody>
          <a:bodyPr/>
          <a:lstStyle/>
          <a:p>
            <a:pPr>
              <a:defRPr/>
            </a:pPr>
            <a:r>
              <a:rPr lang="en-US" smtClean="0"/>
              <a:t>This is the footer. Edit via the "view -&gt; Header and Footer"-menu</a:t>
            </a:r>
            <a:endParaRPr lang="en-US"/>
          </a:p>
        </p:txBody>
      </p:sp>
      <p:sp>
        <p:nvSpPr>
          <p:cNvPr id="6" name="Pladsholder til diasnummer 5"/>
          <p:cNvSpPr>
            <a:spLocks noGrp="1"/>
          </p:cNvSpPr>
          <p:nvPr>
            <p:ph type="sldNum" sz="quarter" idx="12"/>
          </p:nvPr>
        </p:nvSpPr>
        <p:spPr/>
        <p:txBody>
          <a:bodyPr/>
          <a:lstStyle/>
          <a:p>
            <a:fld id="{1293B832-2D35-4D20-9751-7DAAA1108816}" type="slidenum">
              <a:rPr lang="en-US" smtClean="0"/>
              <a:pPr/>
              <a:t>5</a:t>
            </a:fld>
            <a:endParaRPr lang="en-US"/>
          </a:p>
        </p:txBody>
      </p:sp>
    </p:spTree>
    <p:extLst>
      <p:ext uri="{BB962C8B-B14F-4D97-AF65-F5344CB8AC3E}">
        <p14:creationId xmlns:p14="http://schemas.microsoft.com/office/powerpoint/2010/main" val="54578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smtClean="0"/>
              <a:t>Statskassen</a:t>
            </a:r>
            <a:r>
              <a:rPr lang="da-DK" baseline="0" dirty="0" smtClean="0"/>
              <a:t> bugner: Skattelettelser eller offentlige investeringer?</a:t>
            </a:r>
            <a:endParaRPr lang="da-DK" dirty="0" smtClean="0"/>
          </a:p>
          <a:p>
            <a:endParaRPr lang="da-DK" dirty="0" smtClean="0"/>
          </a:p>
          <a:p>
            <a:r>
              <a:rPr lang="da-DK" dirty="0" smtClean="0"/>
              <a:t>Grundet Tysklands stærke økonomi,</a:t>
            </a:r>
            <a:r>
              <a:rPr lang="da-DK" baseline="0" dirty="0" smtClean="0"/>
              <a:t> har man et solidt økonomisk råderum i Tyskland (stat, delstat og kommuner tilsammen) på op mod 54 mia. euro frem mod 2021 (kilde: Finansministeriets maj-prognose). </a:t>
            </a:r>
          </a:p>
          <a:p>
            <a:r>
              <a:rPr lang="da-DK" baseline="0" dirty="0" smtClean="0"/>
              <a:t>Råderummet forstærkes yderligere af de uproportionelt stigende indkomstskatteindtægter som følge af, at man ikke siden 2005 har foretaget en reel skattereform, hvilket betyder at flere rammes af topskatten. </a:t>
            </a:r>
            <a:br>
              <a:rPr lang="da-DK" baseline="0" dirty="0" smtClean="0"/>
            </a:br>
            <a:r>
              <a:rPr lang="da-DK" baseline="0" dirty="0" smtClean="0"/>
              <a:t>Se graf: Tysk økonomi vokset med 21 pct. siden 2010 – Tysklands samlede skatteindtægter vokset med hele 32 pct. siden 2010. </a:t>
            </a:r>
          </a:p>
          <a:p>
            <a:endParaRPr lang="da-DK" dirty="0"/>
          </a:p>
        </p:txBody>
      </p:sp>
      <p:sp>
        <p:nvSpPr>
          <p:cNvPr id="4" name="Header Placeholder 3"/>
          <p:cNvSpPr>
            <a:spLocks noGrp="1"/>
          </p:cNvSpPr>
          <p:nvPr>
            <p:ph type="hdr" sz="quarter" idx="10"/>
          </p:nvPr>
        </p:nvSpPr>
        <p:spPr/>
        <p:txBody>
          <a:bodyPr/>
          <a:lstStyle/>
          <a:p>
            <a:r>
              <a:rPr lang="en-US" altLang="da-DK" smtClean="0"/>
              <a:t>THIS IS THE HEADER. EDIT VIA THE "VIEW -&gt; HEADER AND FOOTER"-MENU</a:t>
            </a:r>
            <a:endParaRPr lang="en-US" altLang="da-DK"/>
          </a:p>
        </p:txBody>
      </p:sp>
      <p:sp>
        <p:nvSpPr>
          <p:cNvPr id="5" name="Footer Placeholder 4"/>
          <p:cNvSpPr>
            <a:spLocks noGrp="1"/>
          </p:cNvSpPr>
          <p:nvPr>
            <p:ph type="ftr" sz="quarter" idx="11"/>
          </p:nvPr>
        </p:nvSpPr>
        <p:spPr/>
        <p:txBody>
          <a:bodyPr/>
          <a:lstStyle/>
          <a:p>
            <a:r>
              <a:rPr lang="en-US" altLang="da-DK" smtClean="0"/>
              <a:t>This is the footer. Edit via the "view -&gt; Header and Footer"-menu</a:t>
            </a:r>
            <a:endParaRPr lang="en-US" altLang="da-DK"/>
          </a:p>
        </p:txBody>
      </p:sp>
      <p:sp>
        <p:nvSpPr>
          <p:cNvPr id="6" name="Slide Number Placeholder 5"/>
          <p:cNvSpPr>
            <a:spLocks noGrp="1"/>
          </p:cNvSpPr>
          <p:nvPr>
            <p:ph type="sldNum" sz="quarter" idx="12"/>
          </p:nvPr>
        </p:nvSpPr>
        <p:spPr/>
        <p:txBody>
          <a:bodyPr/>
          <a:lstStyle/>
          <a:p>
            <a:fld id="{892EE0AB-8C6A-42D9-BD6B-F424A0559A7A}" type="slidenum">
              <a:rPr lang="en-US" altLang="da-DK" smtClean="0"/>
              <a:pPr/>
              <a:t>6</a:t>
            </a:fld>
            <a:endParaRPr lang="en-US" altLang="da-DK"/>
          </a:p>
        </p:txBody>
      </p:sp>
    </p:spTree>
    <p:extLst>
      <p:ext uri="{BB962C8B-B14F-4D97-AF65-F5344CB8AC3E}">
        <p14:creationId xmlns:p14="http://schemas.microsoft.com/office/powerpoint/2010/main" val="1732124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baseline="0" dirty="0" smtClean="0"/>
              <a:t>Dette historiske økonomiske råderum vil Merkel bruge til at prioritere skattelettelser, mens Schulz først og fremmest vil foretage offentlige investeringer i bl.a. daginstitutioner, uddannelse og forskning samt infrastruktur. </a:t>
            </a:r>
          </a:p>
          <a:p>
            <a:r>
              <a:rPr lang="da-DK" baseline="0" dirty="0" smtClean="0"/>
              <a:t>Derudover vil både en dagpengereform og en pensionsreform forbruge en stor del af det økonomiske råderum (pensionsreformen vil koste 19,2 mia. euro frem mod 2030).  </a:t>
            </a:r>
          </a:p>
          <a:p>
            <a:endParaRPr lang="da-DK" baseline="0" dirty="0" smtClean="0"/>
          </a:p>
          <a:p>
            <a:r>
              <a:rPr lang="da-DK" baseline="0" dirty="0" smtClean="0"/>
              <a:t>Schulz vil dog samtidig også sænke skatten for lav- og mellemindkomsterne (80 pct. af tyskerne). </a:t>
            </a:r>
            <a:r>
              <a:rPr lang="da-DK" sz="1000" b="0" i="0" u="none" strike="noStrike" kern="1200" baseline="0" dirty="0" smtClean="0">
                <a:solidFill>
                  <a:schemeClr val="tx1"/>
                </a:solidFill>
                <a:latin typeface="Verdana" charset="0"/>
                <a:ea typeface="ＭＳ Ｐゴシック" charset="-128"/>
                <a:cs typeface="+mn-cs"/>
              </a:rPr>
              <a:t>De skattesænkende elementer i udspillet vil tilsammen udgøre en lettelse af skattetrykket på 15 mia. euro om året (især afskaffelsen af solidaritetstillægget for lav- og mellemindkomster fra 2020 tæller i denne sammenhæng: ca. 10 mia. euro årligt alene herfor).  </a:t>
            </a:r>
          </a:p>
          <a:p>
            <a:endParaRPr lang="da-DK" sz="1000" b="0" i="0" u="none" strike="noStrike" kern="1200" baseline="0" dirty="0" smtClean="0">
              <a:solidFill>
                <a:schemeClr val="tx1"/>
              </a:solidFill>
              <a:effectLst/>
              <a:latin typeface="Verdana" charset="0"/>
              <a:ea typeface="ＭＳ Ｐゴシック" charset="-128"/>
              <a:cs typeface="+mn-cs"/>
            </a:endParaRPr>
          </a:p>
          <a:p>
            <a:r>
              <a:rPr lang="da-DK" sz="1000" b="0" i="0" u="sng" strike="noStrike" kern="1200" baseline="0" dirty="0" smtClean="0">
                <a:solidFill>
                  <a:schemeClr val="tx1"/>
                </a:solidFill>
                <a:effectLst/>
                <a:latin typeface="Verdana" charset="0"/>
                <a:ea typeface="ＭＳ Ｐゴシック" charset="-128"/>
                <a:cs typeface="+mn-cs"/>
              </a:rPr>
              <a:t>Elementerne i SPD’s skatteudspil</a:t>
            </a:r>
            <a:r>
              <a:rPr lang="da-DK" sz="1000" b="0" i="0" u="none" strike="noStrike" kern="1200" baseline="0" dirty="0" smtClean="0">
                <a:solidFill>
                  <a:schemeClr val="tx1"/>
                </a:solidFill>
                <a:effectLst/>
                <a:latin typeface="Verdana" charset="0"/>
                <a:ea typeface="ＭＳ Ｐゴシック" charset="-128"/>
                <a:cs typeface="+mn-cs"/>
              </a:rPr>
              <a:t> (til baggrund): </a:t>
            </a:r>
          </a:p>
          <a:p>
            <a:pPr marL="171450" lvl="0" indent="-171450">
              <a:buFont typeface="Arial" panose="020B0604020202020204" pitchFamily="34" charset="0"/>
              <a:buChar char="•"/>
            </a:pPr>
            <a:r>
              <a:rPr lang="da-DK" sz="1000" kern="1200" dirty="0" smtClean="0">
                <a:solidFill>
                  <a:schemeClr val="tx1"/>
                </a:solidFill>
                <a:effectLst/>
                <a:latin typeface="Verdana" charset="0"/>
                <a:ea typeface="ＭＳ Ｐゴシック" charset="-128"/>
                <a:cs typeface="+mn-cs"/>
              </a:rPr>
              <a:t>Hæve topskattegrænsen fra 54.000 euro til 60.000 euro (dette vil CDU/CSU også!)</a:t>
            </a:r>
            <a:endParaRPr lang="da-DK" sz="1100" kern="1200" dirty="0" smtClean="0">
              <a:solidFill>
                <a:schemeClr val="tx1"/>
              </a:solidFill>
              <a:effectLst/>
              <a:latin typeface="Verdana" charset="0"/>
              <a:ea typeface="ＭＳ Ｐゴシック" charset="-128"/>
              <a:cs typeface="+mn-cs"/>
            </a:endParaRPr>
          </a:p>
          <a:p>
            <a:pPr marL="171450" lvl="0" indent="-171450">
              <a:buFont typeface="Arial" panose="020B0604020202020204" pitchFamily="34" charset="0"/>
              <a:buChar char="•"/>
            </a:pPr>
            <a:r>
              <a:rPr lang="da-DK" sz="1000" kern="1200" dirty="0" smtClean="0">
                <a:solidFill>
                  <a:schemeClr val="tx1"/>
                </a:solidFill>
                <a:effectLst/>
                <a:latin typeface="Verdana" charset="0"/>
                <a:ea typeface="ＭＳ Ｐゴシック" charset="-128"/>
                <a:cs typeface="+mn-cs"/>
              </a:rPr>
              <a:t>Indføre yderligere progressivitet i topskatten:</a:t>
            </a:r>
            <a:endParaRPr lang="da-DK" sz="1100" kern="1200" dirty="0" smtClean="0">
              <a:solidFill>
                <a:schemeClr val="tx1"/>
              </a:solidFill>
              <a:effectLst/>
              <a:latin typeface="Verdana" charset="0"/>
              <a:ea typeface="ＭＳ Ｐゴシック" charset="-128"/>
              <a:cs typeface="+mn-cs"/>
            </a:endParaRPr>
          </a:p>
          <a:p>
            <a:pPr marL="628650" lvl="1" indent="-171450">
              <a:buFontTx/>
              <a:buChar char="-"/>
            </a:pPr>
            <a:r>
              <a:rPr lang="da-DK" sz="1000" kern="1200" dirty="0" smtClean="0">
                <a:solidFill>
                  <a:schemeClr val="tx1"/>
                </a:solidFill>
                <a:effectLst/>
                <a:latin typeface="Verdana" charset="0"/>
                <a:ea typeface="ＭＳ Ｐゴシック" charset="-128"/>
                <a:cs typeface="+mn-cs"/>
              </a:rPr>
              <a:t>Fra 76.200 euro: fra 42 pct. til 45 pct. </a:t>
            </a:r>
            <a:endParaRPr lang="da-DK" sz="1100" kern="1200" dirty="0" smtClean="0">
              <a:solidFill>
                <a:schemeClr val="tx1"/>
              </a:solidFill>
              <a:effectLst/>
              <a:latin typeface="Verdana" charset="0"/>
              <a:ea typeface="ＭＳ Ｐゴシック" charset="-128"/>
              <a:cs typeface="+mn-cs"/>
            </a:endParaRPr>
          </a:p>
          <a:p>
            <a:pPr marL="628650" lvl="1" indent="-171450">
              <a:buFontTx/>
              <a:buChar char="-"/>
            </a:pPr>
            <a:r>
              <a:rPr lang="da-DK" sz="1000" kern="1200" dirty="0" smtClean="0">
                <a:solidFill>
                  <a:schemeClr val="tx1"/>
                </a:solidFill>
                <a:effectLst/>
                <a:latin typeface="Verdana" charset="0"/>
                <a:ea typeface="ＭＳ Ｐゴシック" charset="-128"/>
                <a:cs typeface="+mn-cs"/>
              </a:rPr>
              <a:t>Fra 250.000 euro: fra 45 pct. til 48 pct.  </a:t>
            </a:r>
            <a:endParaRPr lang="da-DK" sz="1100" kern="1200" dirty="0" smtClean="0">
              <a:solidFill>
                <a:schemeClr val="tx1"/>
              </a:solidFill>
              <a:effectLst/>
              <a:latin typeface="Verdana" charset="0"/>
              <a:ea typeface="ＭＳ Ｐゴシック" charset="-128"/>
              <a:cs typeface="+mn-cs"/>
            </a:endParaRPr>
          </a:p>
          <a:p>
            <a:pPr marL="171450" lvl="0" indent="-171450">
              <a:buFont typeface="Arial" panose="020B0604020202020204" pitchFamily="34" charset="0"/>
              <a:buChar char="•"/>
            </a:pPr>
            <a:r>
              <a:rPr lang="da-DK" sz="1000" kern="1200" dirty="0" smtClean="0">
                <a:solidFill>
                  <a:schemeClr val="tx1"/>
                </a:solidFill>
                <a:effectLst/>
                <a:latin typeface="Verdana" charset="0"/>
                <a:ea typeface="ＭＳ Ｐゴシック" charset="-128"/>
                <a:cs typeface="+mn-cs"/>
              </a:rPr>
              <a:t>Afskaffe solidaritetstillægget fra 2020 (den nuværende rammeaftale for solidaritetstillægget udløber ved udgangen af 2019)</a:t>
            </a:r>
            <a:endParaRPr lang="da-DK" sz="1100" kern="1200" dirty="0" smtClean="0">
              <a:solidFill>
                <a:schemeClr val="tx1"/>
              </a:solidFill>
              <a:effectLst/>
              <a:latin typeface="Verdana" charset="0"/>
              <a:ea typeface="ＭＳ Ｐゴシック" charset="-128"/>
              <a:cs typeface="+mn-cs"/>
            </a:endParaRPr>
          </a:p>
          <a:p>
            <a:pPr marL="171450" lvl="0" indent="-171450">
              <a:buFont typeface="Arial" panose="020B0604020202020204" pitchFamily="34" charset="0"/>
              <a:buChar char="•"/>
            </a:pPr>
            <a:r>
              <a:rPr lang="da-DK" sz="1000" kern="1200" dirty="0" smtClean="0">
                <a:solidFill>
                  <a:schemeClr val="tx1"/>
                </a:solidFill>
                <a:effectLst/>
                <a:latin typeface="Verdana" charset="0"/>
                <a:ea typeface="ＭＳ Ｐゴシック" charset="-128"/>
                <a:cs typeface="+mn-cs"/>
              </a:rPr>
              <a:t>Aflaste lavtlønnede, der tjener under 1.300 euro om måneden (lavere arbejdstagerbidrag til socialforsikring)</a:t>
            </a:r>
            <a:endParaRPr lang="da-DK" sz="1100" kern="1200" dirty="0" smtClean="0">
              <a:solidFill>
                <a:schemeClr val="tx1"/>
              </a:solidFill>
              <a:effectLst/>
              <a:latin typeface="Verdana" charset="0"/>
              <a:ea typeface="ＭＳ Ｐゴシック" charset="-128"/>
              <a:cs typeface="+mn-cs"/>
            </a:endParaRPr>
          </a:p>
          <a:p>
            <a:endParaRPr lang="da-DK" sz="1000" kern="1200" baseline="0" dirty="0" smtClean="0">
              <a:solidFill>
                <a:schemeClr val="tx1"/>
              </a:solidFill>
              <a:effectLst/>
              <a:latin typeface="Verdana" charset="0"/>
              <a:ea typeface="ＭＳ Ｐゴシック" charset="-128"/>
              <a:cs typeface="+mn-cs"/>
            </a:endParaRPr>
          </a:p>
        </p:txBody>
      </p:sp>
      <p:sp>
        <p:nvSpPr>
          <p:cNvPr id="4" name="Header Placeholder 3"/>
          <p:cNvSpPr>
            <a:spLocks noGrp="1"/>
          </p:cNvSpPr>
          <p:nvPr>
            <p:ph type="hdr" sz="quarter" idx="10"/>
          </p:nvPr>
        </p:nvSpPr>
        <p:spPr/>
        <p:txBody>
          <a:bodyPr/>
          <a:lstStyle/>
          <a:p>
            <a:r>
              <a:rPr lang="en-US" altLang="da-DK" smtClean="0"/>
              <a:t>THIS IS THE HEADER. EDIT VIA THE "VIEW -&gt; HEADER AND FOOTER"-MENU</a:t>
            </a:r>
            <a:endParaRPr lang="en-US" altLang="da-DK"/>
          </a:p>
        </p:txBody>
      </p:sp>
      <p:sp>
        <p:nvSpPr>
          <p:cNvPr id="5" name="Footer Placeholder 4"/>
          <p:cNvSpPr>
            <a:spLocks noGrp="1"/>
          </p:cNvSpPr>
          <p:nvPr>
            <p:ph type="ftr" sz="quarter" idx="11"/>
          </p:nvPr>
        </p:nvSpPr>
        <p:spPr/>
        <p:txBody>
          <a:bodyPr/>
          <a:lstStyle/>
          <a:p>
            <a:r>
              <a:rPr lang="en-US" altLang="da-DK" smtClean="0"/>
              <a:t>This is the footer. Edit via the "view -&gt; Header and Footer"-menu</a:t>
            </a:r>
            <a:endParaRPr lang="en-US" altLang="da-DK"/>
          </a:p>
        </p:txBody>
      </p:sp>
      <p:sp>
        <p:nvSpPr>
          <p:cNvPr id="6" name="Slide Number Placeholder 5"/>
          <p:cNvSpPr>
            <a:spLocks noGrp="1"/>
          </p:cNvSpPr>
          <p:nvPr>
            <p:ph type="sldNum" sz="quarter" idx="12"/>
          </p:nvPr>
        </p:nvSpPr>
        <p:spPr/>
        <p:txBody>
          <a:bodyPr/>
          <a:lstStyle/>
          <a:p>
            <a:fld id="{892EE0AB-8C6A-42D9-BD6B-F424A0559A7A}" type="slidenum">
              <a:rPr lang="en-US" altLang="da-DK" smtClean="0"/>
              <a:pPr/>
              <a:t>7</a:t>
            </a:fld>
            <a:endParaRPr lang="en-US" altLang="da-DK"/>
          </a:p>
        </p:txBody>
      </p:sp>
    </p:spTree>
    <p:extLst>
      <p:ext uri="{BB962C8B-B14F-4D97-AF65-F5344CB8AC3E}">
        <p14:creationId xmlns:p14="http://schemas.microsoft.com/office/powerpoint/2010/main" val="3699946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sz="1000" kern="1200" dirty="0" smtClean="0">
                <a:solidFill>
                  <a:schemeClr val="tx1"/>
                </a:solidFill>
                <a:effectLst/>
                <a:latin typeface="Verdana" pitchFamily="34" charset="0"/>
                <a:ea typeface="+mn-ea"/>
                <a:cs typeface="+mn-cs"/>
              </a:rPr>
              <a:t>Der har kun været 8 kanslere i Tyskland siden 1949. Gennemsnitstiden for kanslerne er 8,2 år. Hvis man udtager </a:t>
            </a:r>
            <a:r>
              <a:rPr lang="da-DK" sz="1000" kern="1200" dirty="0" err="1" smtClean="0">
                <a:solidFill>
                  <a:schemeClr val="tx1"/>
                </a:solidFill>
                <a:effectLst/>
                <a:latin typeface="Verdana" pitchFamily="34" charset="0"/>
                <a:ea typeface="+mn-ea"/>
                <a:cs typeface="+mn-cs"/>
              </a:rPr>
              <a:t>outlieren</a:t>
            </a:r>
            <a:r>
              <a:rPr lang="da-DK" sz="1000" kern="1200" dirty="0" smtClean="0">
                <a:solidFill>
                  <a:schemeClr val="tx1"/>
                </a:solidFill>
                <a:effectLst/>
                <a:latin typeface="Verdana" pitchFamily="34" charset="0"/>
                <a:ea typeface="+mn-ea"/>
                <a:cs typeface="+mn-cs"/>
              </a:rPr>
              <a:t> Walter Scheel (FDP), som sad i 9 dage i 1974 er gennemsnitstiden 9,4 år. </a:t>
            </a:r>
            <a:br>
              <a:rPr lang="da-DK" sz="1000" kern="1200" dirty="0" smtClean="0">
                <a:solidFill>
                  <a:schemeClr val="tx1"/>
                </a:solidFill>
                <a:effectLst/>
                <a:latin typeface="Verdana" pitchFamily="34" charset="0"/>
                <a:ea typeface="+mn-ea"/>
                <a:cs typeface="+mn-cs"/>
              </a:rPr>
            </a:br>
            <a:r>
              <a:rPr lang="da-DK" sz="1000" i="1" kern="1200" dirty="0" smtClean="0">
                <a:solidFill>
                  <a:schemeClr val="tx1"/>
                </a:solidFill>
                <a:effectLst/>
                <a:latin typeface="Verdana" pitchFamily="34" charset="0"/>
                <a:ea typeface="+mn-ea"/>
                <a:cs typeface="+mn-cs"/>
              </a:rPr>
              <a:t>For Danmark:</a:t>
            </a:r>
            <a:r>
              <a:rPr lang="da-DK" sz="1000" kern="1200" dirty="0" smtClean="0">
                <a:solidFill>
                  <a:schemeClr val="tx1"/>
                </a:solidFill>
                <a:effectLst/>
                <a:latin typeface="Verdana" pitchFamily="34" charset="0"/>
                <a:ea typeface="+mn-ea"/>
                <a:cs typeface="+mn-cs"/>
              </a:rPr>
              <a:t> 17 statsministerperioder siden 1949. 13 uden gengangere. Gennemsnitlig regeringstid er 4,2 år. </a:t>
            </a:r>
            <a:br>
              <a:rPr lang="da-DK" sz="1000" kern="1200" dirty="0" smtClean="0">
                <a:solidFill>
                  <a:schemeClr val="tx1"/>
                </a:solidFill>
                <a:effectLst/>
                <a:latin typeface="Verdana" pitchFamily="34" charset="0"/>
                <a:ea typeface="+mn-ea"/>
                <a:cs typeface="+mn-cs"/>
              </a:rPr>
            </a:br>
            <a:endParaRPr lang="da-DK" sz="1000" kern="1200" dirty="0" smtClean="0">
              <a:solidFill>
                <a:schemeClr val="tx1"/>
              </a:solidFill>
              <a:effectLst/>
              <a:latin typeface="Verdana" pitchFamily="34" charset="0"/>
              <a:ea typeface="+mn-ea"/>
              <a:cs typeface="+mn-cs"/>
            </a:endParaRPr>
          </a:p>
          <a:p>
            <a:endParaRPr lang="en-GB" dirty="0"/>
          </a:p>
        </p:txBody>
      </p:sp>
      <p:sp>
        <p:nvSpPr>
          <p:cNvPr id="4" name="Header Placeholder 3"/>
          <p:cNvSpPr>
            <a:spLocks noGrp="1"/>
          </p:cNvSpPr>
          <p:nvPr>
            <p:ph type="hdr" sz="quarter" idx="10"/>
          </p:nvPr>
        </p:nvSpPr>
        <p:spPr/>
        <p:txBody>
          <a:bodyPr/>
          <a:lstStyle/>
          <a:p>
            <a:pPr>
              <a:defRPr/>
            </a:pPr>
            <a:r>
              <a:rPr lang="en-US" smtClean="0"/>
              <a:t>THIS IS THE HEADER. EDIT VIA THE "VIEW -&gt; HEADER AND FOOTER"-MENU</a:t>
            </a:r>
            <a:endParaRPr lang="en-US"/>
          </a:p>
        </p:txBody>
      </p:sp>
      <p:sp>
        <p:nvSpPr>
          <p:cNvPr id="5" name="Footer Placeholder 4"/>
          <p:cNvSpPr>
            <a:spLocks noGrp="1"/>
          </p:cNvSpPr>
          <p:nvPr>
            <p:ph type="ftr" sz="quarter" idx="11"/>
          </p:nvPr>
        </p:nvSpPr>
        <p:spPr/>
        <p:txBody>
          <a:bodyPr/>
          <a:lstStyle/>
          <a:p>
            <a:pPr>
              <a:defRPr/>
            </a:pPr>
            <a:r>
              <a:rPr lang="en-US" smtClean="0"/>
              <a:t>This is the footer. Edit via the "view -&gt; Header and Footer"-menu</a:t>
            </a:r>
            <a:endParaRPr lang="en-US"/>
          </a:p>
        </p:txBody>
      </p:sp>
      <p:sp>
        <p:nvSpPr>
          <p:cNvPr id="6" name="Slide Number Placeholder 5"/>
          <p:cNvSpPr>
            <a:spLocks noGrp="1"/>
          </p:cNvSpPr>
          <p:nvPr>
            <p:ph type="sldNum" sz="quarter" idx="12"/>
          </p:nvPr>
        </p:nvSpPr>
        <p:spPr/>
        <p:txBody>
          <a:bodyPr/>
          <a:lstStyle/>
          <a:p>
            <a:fld id="{1293B832-2D35-4D20-9751-7DAAA1108816}" type="slidenum">
              <a:rPr lang="en-US" smtClean="0"/>
              <a:pPr/>
              <a:t>9</a:t>
            </a:fld>
            <a:endParaRPr lang="en-US"/>
          </a:p>
        </p:txBody>
      </p:sp>
    </p:spTree>
    <p:extLst>
      <p:ext uri="{BB962C8B-B14F-4D97-AF65-F5344CB8AC3E}">
        <p14:creationId xmlns:p14="http://schemas.microsoft.com/office/powerpoint/2010/main" val="3929605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idehoved 3"/>
          <p:cNvSpPr>
            <a:spLocks noGrp="1"/>
          </p:cNvSpPr>
          <p:nvPr>
            <p:ph type="hdr" sz="quarter" idx="10"/>
          </p:nvPr>
        </p:nvSpPr>
        <p:spPr/>
        <p:txBody>
          <a:bodyPr/>
          <a:lstStyle/>
          <a:p>
            <a:pPr>
              <a:defRPr/>
            </a:pPr>
            <a:r>
              <a:rPr lang="en-US" smtClean="0"/>
              <a:t>THIS IS THE HEADER. EDIT VIA THE "VIEW -&gt; HEADER AND FOOTER"-MENU</a:t>
            </a:r>
            <a:endParaRPr lang="en-US"/>
          </a:p>
        </p:txBody>
      </p:sp>
      <p:sp>
        <p:nvSpPr>
          <p:cNvPr id="5" name="Pladsholder til sidefod 4"/>
          <p:cNvSpPr>
            <a:spLocks noGrp="1"/>
          </p:cNvSpPr>
          <p:nvPr>
            <p:ph type="ftr" sz="quarter" idx="11"/>
          </p:nvPr>
        </p:nvSpPr>
        <p:spPr/>
        <p:txBody>
          <a:bodyPr/>
          <a:lstStyle/>
          <a:p>
            <a:pPr>
              <a:defRPr/>
            </a:pPr>
            <a:r>
              <a:rPr lang="en-US" smtClean="0"/>
              <a:t>This is the footer. Edit via the "view -&gt; Header and Footer"-menu</a:t>
            </a:r>
            <a:endParaRPr lang="en-US"/>
          </a:p>
        </p:txBody>
      </p:sp>
      <p:sp>
        <p:nvSpPr>
          <p:cNvPr id="6" name="Pladsholder til diasnummer 5"/>
          <p:cNvSpPr>
            <a:spLocks noGrp="1"/>
          </p:cNvSpPr>
          <p:nvPr>
            <p:ph type="sldNum" sz="quarter" idx="12"/>
          </p:nvPr>
        </p:nvSpPr>
        <p:spPr/>
        <p:txBody>
          <a:bodyPr/>
          <a:lstStyle/>
          <a:p>
            <a:fld id="{1293B832-2D35-4D20-9751-7DAAA1108816}" type="slidenum">
              <a:rPr lang="en-US" smtClean="0"/>
              <a:pPr/>
              <a:t>10</a:t>
            </a:fld>
            <a:endParaRPr lang="en-US"/>
          </a:p>
        </p:txBody>
      </p:sp>
    </p:spTree>
    <p:extLst>
      <p:ext uri="{BB962C8B-B14F-4D97-AF65-F5344CB8AC3E}">
        <p14:creationId xmlns:p14="http://schemas.microsoft.com/office/powerpoint/2010/main" val="18553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a-DK" sz="1000" kern="1200" dirty="0" smtClean="0">
                <a:solidFill>
                  <a:schemeClr val="tx1"/>
                </a:solidFill>
                <a:effectLst/>
                <a:latin typeface="Verdana" charset="0"/>
                <a:ea typeface="ＭＳ Ｐゴシック" charset="-128"/>
                <a:cs typeface="+mn-cs"/>
              </a:rPr>
              <a:t>Udtalelsen stammer fra den tyske kansler i kølvandet på det netop overståede NATO- og G7-møde og er gået verden rundt. Ordene er frem for alt opsigtsvækkende, fordi kansleren dermed sætter spørgsmålstegn ved styrken i noget, som igennem årtier har været en bærende søjle i tysk udenrigs- og sikkerhedspolitik: Det transatlantiske bånd.</a:t>
            </a:r>
          </a:p>
          <a:p>
            <a:endParaRPr lang="da-DK" sz="1000" kern="1200" dirty="0" smtClean="0">
              <a:solidFill>
                <a:schemeClr val="tx1"/>
              </a:solidFill>
              <a:effectLst/>
              <a:latin typeface="Verdana" charset="0"/>
              <a:ea typeface="ＭＳ Ｐゴシック" charset="-128"/>
              <a:cs typeface="+mn-cs"/>
            </a:endParaRPr>
          </a:p>
          <a:p>
            <a:r>
              <a:rPr lang="da-DK" sz="1000" kern="1200" dirty="0" smtClean="0">
                <a:solidFill>
                  <a:schemeClr val="tx1"/>
                </a:solidFill>
                <a:effectLst/>
                <a:latin typeface="Verdana" charset="0"/>
                <a:ea typeface="ＭＳ Ｐゴシック" charset="-128"/>
                <a:cs typeface="+mn-cs"/>
              </a:rPr>
              <a:t>Reaktionen på </a:t>
            </a:r>
            <a:r>
              <a:rPr lang="da-DK" sz="1000" kern="1200" dirty="0" err="1" smtClean="0">
                <a:solidFill>
                  <a:schemeClr val="tx1"/>
                </a:solidFill>
                <a:effectLst/>
                <a:latin typeface="Verdana" charset="0"/>
                <a:ea typeface="ＭＳ Ｐゴシック" charset="-128"/>
                <a:cs typeface="+mn-cs"/>
              </a:rPr>
              <a:t>Trumps</a:t>
            </a:r>
            <a:r>
              <a:rPr lang="da-DK" sz="1000" kern="1200" dirty="0" smtClean="0">
                <a:solidFill>
                  <a:schemeClr val="tx1"/>
                </a:solidFill>
                <a:effectLst/>
                <a:latin typeface="Verdana" charset="0"/>
                <a:ea typeface="ＭＳ Ｐゴシック" charset="-128"/>
                <a:cs typeface="+mn-cs"/>
              </a:rPr>
              <a:t> politiske linjeføring kommer på et tidspunkt, hvor Tyskland har G20-formandsskabet og dermed til opgave at skabe fremdrift på en bred vifte af de vigtigste globale emner. Også derfor kommer </a:t>
            </a:r>
            <a:r>
              <a:rPr lang="da-DK" sz="1000" kern="1200" dirty="0" err="1" smtClean="0">
                <a:solidFill>
                  <a:schemeClr val="tx1"/>
                </a:solidFill>
                <a:effectLst/>
                <a:latin typeface="Verdana" charset="0"/>
                <a:ea typeface="ＭＳ Ｐゴシック" charset="-128"/>
                <a:cs typeface="+mn-cs"/>
              </a:rPr>
              <a:t>Trumps</a:t>
            </a:r>
            <a:r>
              <a:rPr lang="da-DK" sz="1000" kern="1200" dirty="0" smtClean="0">
                <a:solidFill>
                  <a:schemeClr val="tx1"/>
                </a:solidFill>
                <a:effectLst/>
                <a:latin typeface="Verdana" charset="0"/>
                <a:ea typeface="ＭＳ Ｐゴシック" charset="-128"/>
                <a:cs typeface="+mn-cs"/>
              </a:rPr>
              <a:t> udmeldinger i tysk optik mildt sagt ubelejligt og besværliggjorde succesmulighederne</a:t>
            </a:r>
            <a:r>
              <a:rPr lang="da-DK" sz="1000" kern="1200" baseline="0" dirty="0" smtClean="0">
                <a:solidFill>
                  <a:schemeClr val="tx1"/>
                </a:solidFill>
                <a:effectLst/>
                <a:latin typeface="Verdana" charset="0"/>
                <a:ea typeface="ＭＳ Ｐゴシック" charset="-128"/>
                <a:cs typeface="+mn-cs"/>
              </a:rPr>
              <a:t> </a:t>
            </a:r>
            <a:r>
              <a:rPr lang="da-DK" sz="1000" kern="1200" dirty="0" smtClean="0">
                <a:solidFill>
                  <a:schemeClr val="tx1"/>
                </a:solidFill>
                <a:effectLst/>
                <a:latin typeface="Verdana" charset="0"/>
                <a:ea typeface="ＭＳ Ｐゴシック" charset="-128"/>
                <a:cs typeface="+mn-cs"/>
              </a:rPr>
              <a:t>for Tyskland </a:t>
            </a:r>
            <a:r>
              <a:rPr lang="da-DK" sz="1000" kern="1200" dirty="0" err="1" smtClean="0">
                <a:solidFill>
                  <a:schemeClr val="tx1"/>
                </a:solidFill>
                <a:effectLst/>
                <a:latin typeface="Verdana" charset="0"/>
                <a:ea typeface="ＭＳ Ｐゴシック" charset="-128"/>
                <a:cs typeface="+mn-cs"/>
              </a:rPr>
              <a:t>ifm</a:t>
            </a:r>
            <a:r>
              <a:rPr lang="da-DK" sz="1000" kern="1200" dirty="0" smtClean="0">
                <a:solidFill>
                  <a:schemeClr val="tx1"/>
                </a:solidFill>
                <a:effectLst/>
                <a:latin typeface="Verdana" charset="0"/>
                <a:ea typeface="ＭＳ Ｐゴシック" charset="-128"/>
                <a:cs typeface="+mn-cs"/>
              </a:rPr>
              <a:t>. det vigtige G20-topmøde i juli i Hamborg. </a:t>
            </a:r>
          </a:p>
          <a:p>
            <a:r>
              <a:rPr lang="da-DK" sz="1000" kern="1200" dirty="0" smtClean="0">
                <a:solidFill>
                  <a:schemeClr val="tx1"/>
                </a:solidFill>
                <a:effectLst/>
                <a:latin typeface="Verdana" charset="0"/>
                <a:ea typeface="ＭＳ Ｐゴシック" charset="-128"/>
                <a:cs typeface="+mn-cs"/>
              </a:rPr>
              <a:t> </a:t>
            </a:r>
          </a:p>
          <a:p>
            <a:r>
              <a:rPr lang="da-DK" sz="1000" kern="1200" dirty="0" smtClean="0">
                <a:solidFill>
                  <a:schemeClr val="tx1"/>
                </a:solidFill>
                <a:effectLst/>
                <a:latin typeface="Verdana" charset="0"/>
                <a:ea typeface="ＭＳ Ｐゴシック" charset="-128"/>
                <a:cs typeface="+mn-cs"/>
              </a:rPr>
              <a:t>Der er ikke tvivl om, at USA også fremover vil forblive en vigtig og tæt partner for Tyskland og Europa, hvilket Merkel også har understreget. I Berlin er man selvsagt klar over, at man også fremover på en række områder vil have interesse i og behov for et tæt samarbejde med Washington. Dette kom særligt til udtryk i en kommentar fra FDP’s formand Christian Lindner, som udtalte, at en midlertidig irritation over en præsident ikke måtte føre til en vedvarende fremmedgørelse af USA.</a:t>
            </a:r>
          </a:p>
          <a:p>
            <a:r>
              <a:rPr lang="da-DK" sz="1000" kern="1200" dirty="0" smtClean="0">
                <a:solidFill>
                  <a:schemeClr val="tx1"/>
                </a:solidFill>
                <a:effectLst/>
                <a:latin typeface="Verdana" charset="0"/>
                <a:ea typeface="ＭＳ Ｐゴシック" charset="-128"/>
                <a:cs typeface="+mn-cs"/>
              </a:rPr>
              <a:t> </a:t>
            </a:r>
          </a:p>
          <a:p>
            <a:r>
              <a:rPr lang="da-DK" sz="1000" kern="1200" dirty="0" smtClean="0">
                <a:solidFill>
                  <a:schemeClr val="tx1"/>
                </a:solidFill>
                <a:effectLst/>
                <a:latin typeface="Verdana" charset="0"/>
                <a:ea typeface="ＭＳ Ｐゴシック" charset="-128"/>
                <a:cs typeface="+mn-cs"/>
              </a:rPr>
              <a:t>Kansleren har dog vist, at hun er en politisk leder, der ikke viger tilbage for at sige sin mening, selv når det drejer sig om opsigtsvækkende kritik af Tysklands vigtigste allierede igennem årtier. Merkels svar på den nye politiske virkelighed med </a:t>
            </a:r>
            <a:r>
              <a:rPr lang="da-DK" sz="1000" kern="1200" dirty="0" err="1" smtClean="0">
                <a:solidFill>
                  <a:schemeClr val="tx1"/>
                </a:solidFill>
                <a:effectLst/>
                <a:latin typeface="Verdana" charset="0"/>
                <a:ea typeface="ＭＳ Ｐゴシック" charset="-128"/>
                <a:cs typeface="+mn-cs"/>
              </a:rPr>
              <a:t>Trump</a:t>
            </a:r>
            <a:r>
              <a:rPr lang="da-DK" sz="1000" kern="1200" dirty="0" smtClean="0">
                <a:solidFill>
                  <a:schemeClr val="tx1"/>
                </a:solidFill>
                <a:effectLst/>
                <a:latin typeface="Verdana" charset="0"/>
                <a:ea typeface="ＭＳ Ｐゴシック" charset="-128"/>
                <a:cs typeface="+mn-cs"/>
              </a:rPr>
              <a:t> som amerikansk præsident peger i retning af et </a:t>
            </a:r>
            <a:r>
              <a:rPr lang="da-DK" sz="1000" u="sng" kern="1200" dirty="0" smtClean="0">
                <a:solidFill>
                  <a:schemeClr val="tx1"/>
                </a:solidFill>
                <a:effectLst/>
                <a:latin typeface="Verdana" charset="0"/>
                <a:ea typeface="ＭＳ Ｐゴシック" charset="-128"/>
                <a:cs typeface="+mn-cs"/>
              </a:rPr>
              <a:t>stærkere EU og mere globalt samarbejde</a:t>
            </a:r>
            <a:r>
              <a:rPr lang="da-DK" sz="1000" u="none" kern="1200" dirty="0" smtClean="0">
                <a:solidFill>
                  <a:schemeClr val="tx1"/>
                </a:solidFill>
                <a:effectLst/>
                <a:latin typeface="Verdana" charset="0"/>
                <a:ea typeface="ＭＳ Ｐゴシック" charset="-128"/>
                <a:cs typeface="+mn-cs"/>
              </a:rPr>
              <a:t> (nylige besøg fra Kina og Indien som klare</a:t>
            </a:r>
            <a:r>
              <a:rPr lang="da-DK" sz="1000" u="none" kern="1200" baseline="0" dirty="0" smtClean="0">
                <a:solidFill>
                  <a:schemeClr val="tx1"/>
                </a:solidFill>
                <a:effectLst/>
                <a:latin typeface="Verdana" charset="0"/>
                <a:ea typeface="ＭＳ Ｐゴシック" charset="-128"/>
                <a:cs typeface="+mn-cs"/>
              </a:rPr>
              <a:t> eksempler herpå) </a:t>
            </a:r>
            <a:endParaRPr lang="en-GB" u="sng" dirty="0"/>
          </a:p>
        </p:txBody>
      </p:sp>
      <p:sp>
        <p:nvSpPr>
          <p:cNvPr id="4" name="Header Placeholder 3"/>
          <p:cNvSpPr>
            <a:spLocks noGrp="1"/>
          </p:cNvSpPr>
          <p:nvPr>
            <p:ph type="hdr" sz="quarter" idx="10"/>
          </p:nvPr>
        </p:nvSpPr>
        <p:spPr/>
        <p:txBody>
          <a:bodyPr/>
          <a:lstStyle/>
          <a:p>
            <a:r>
              <a:rPr lang="en-US" altLang="da-DK" smtClean="0"/>
              <a:t>THIS IS THE HEADER. EDIT VIA THE "VIEW -&gt; HEADER AND FOOTER"-MENU</a:t>
            </a:r>
            <a:endParaRPr lang="en-US" altLang="da-DK"/>
          </a:p>
        </p:txBody>
      </p:sp>
      <p:sp>
        <p:nvSpPr>
          <p:cNvPr id="5" name="Footer Placeholder 4"/>
          <p:cNvSpPr>
            <a:spLocks noGrp="1"/>
          </p:cNvSpPr>
          <p:nvPr>
            <p:ph type="ftr" sz="quarter" idx="11"/>
          </p:nvPr>
        </p:nvSpPr>
        <p:spPr/>
        <p:txBody>
          <a:bodyPr/>
          <a:lstStyle/>
          <a:p>
            <a:r>
              <a:rPr lang="en-US" altLang="da-DK" smtClean="0"/>
              <a:t>This is the footer. Edit via the "view -&gt; Header and Footer"-menu</a:t>
            </a:r>
            <a:endParaRPr lang="en-US" altLang="da-DK"/>
          </a:p>
        </p:txBody>
      </p:sp>
      <p:sp>
        <p:nvSpPr>
          <p:cNvPr id="6" name="Slide Number Placeholder 5"/>
          <p:cNvSpPr>
            <a:spLocks noGrp="1"/>
          </p:cNvSpPr>
          <p:nvPr>
            <p:ph type="sldNum" sz="quarter" idx="12"/>
          </p:nvPr>
        </p:nvSpPr>
        <p:spPr/>
        <p:txBody>
          <a:bodyPr/>
          <a:lstStyle/>
          <a:p>
            <a:fld id="{892EE0AB-8C6A-42D9-BD6B-F424A0559A7A}" type="slidenum">
              <a:rPr lang="en-US" altLang="da-DK" smtClean="0"/>
              <a:pPr/>
              <a:t>11</a:t>
            </a:fld>
            <a:endParaRPr lang="en-US" altLang="da-DK"/>
          </a:p>
        </p:txBody>
      </p:sp>
    </p:spTree>
    <p:extLst>
      <p:ext uri="{BB962C8B-B14F-4D97-AF65-F5344CB8AC3E}">
        <p14:creationId xmlns:p14="http://schemas.microsoft.com/office/powerpoint/2010/main" val="3151155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a:p>
        </p:txBody>
      </p:sp>
      <p:sp>
        <p:nvSpPr>
          <p:cNvPr id="4" name="Header Placeholder 3"/>
          <p:cNvSpPr>
            <a:spLocks noGrp="1"/>
          </p:cNvSpPr>
          <p:nvPr>
            <p:ph type="hdr" sz="quarter" idx="10"/>
          </p:nvPr>
        </p:nvSpPr>
        <p:spPr/>
        <p:txBody>
          <a:bodyPr/>
          <a:lstStyle/>
          <a:p>
            <a:r>
              <a:rPr lang="en-US" altLang="da-DK" smtClean="0"/>
              <a:t>THIS IS THE HEADER. EDIT VIA THE "VIEW -&gt; HEADER AND FOOTER"-MENU</a:t>
            </a:r>
            <a:endParaRPr lang="en-US" altLang="da-DK"/>
          </a:p>
        </p:txBody>
      </p:sp>
      <p:sp>
        <p:nvSpPr>
          <p:cNvPr id="5" name="Footer Placeholder 4"/>
          <p:cNvSpPr>
            <a:spLocks noGrp="1"/>
          </p:cNvSpPr>
          <p:nvPr>
            <p:ph type="ftr" sz="quarter" idx="11"/>
          </p:nvPr>
        </p:nvSpPr>
        <p:spPr/>
        <p:txBody>
          <a:bodyPr/>
          <a:lstStyle/>
          <a:p>
            <a:r>
              <a:rPr lang="en-US" altLang="da-DK" smtClean="0"/>
              <a:t>This is the footer. Edit via the "view -&gt; Header and Footer"-menu</a:t>
            </a:r>
            <a:endParaRPr lang="en-US" altLang="da-DK"/>
          </a:p>
        </p:txBody>
      </p:sp>
      <p:sp>
        <p:nvSpPr>
          <p:cNvPr id="6" name="Slide Number Placeholder 5"/>
          <p:cNvSpPr>
            <a:spLocks noGrp="1"/>
          </p:cNvSpPr>
          <p:nvPr>
            <p:ph type="sldNum" sz="quarter" idx="12"/>
          </p:nvPr>
        </p:nvSpPr>
        <p:spPr/>
        <p:txBody>
          <a:bodyPr/>
          <a:lstStyle/>
          <a:p>
            <a:fld id="{892EE0AB-8C6A-42D9-BD6B-F424A0559A7A}" type="slidenum">
              <a:rPr lang="en-US" altLang="da-DK" smtClean="0"/>
              <a:pPr/>
              <a:t>12</a:t>
            </a:fld>
            <a:endParaRPr lang="en-US" altLang="da-DK"/>
          </a:p>
        </p:txBody>
      </p:sp>
    </p:spTree>
    <p:extLst>
      <p:ext uri="{BB962C8B-B14F-4D97-AF65-F5344CB8AC3E}">
        <p14:creationId xmlns:p14="http://schemas.microsoft.com/office/powerpoint/2010/main" val="1495904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r>
              <a:rPr lang="en-US" altLang="da-DK" smtClean="0"/>
              <a:t>THIS IS THE HEADER. EDIT VIA THE "VIEW -&gt; HEADER AND FOOTER"-MENU</a:t>
            </a:r>
            <a:endParaRPr lang="en-US" altLang="da-DK"/>
          </a:p>
        </p:txBody>
      </p:sp>
      <p:sp>
        <p:nvSpPr>
          <p:cNvPr id="5" name="Footer Placeholder 4"/>
          <p:cNvSpPr>
            <a:spLocks noGrp="1"/>
          </p:cNvSpPr>
          <p:nvPr>
            <p:ph type="ftr" sz="quarter" idx="11"/>
          </p:nvPr>
        </p:nvSpPr>
        <p:spPr/>
        <p:txBody>
          <a:bodyPr/>
          <a:lstStyle/>
          <a:p>
            <a:r>
              <a:rPr lang="en-US" altLang="da-DK" smtClean="0"/>
              <a:t>This is the footer. Edit via the "view -&gt; Header and Footer"-menu</a:t>
            </a:r>
            <a:endParaRPr lang="en-US" altLang="da-DK"/>
          </a:p>
        </p:txBody>
      </p:sp>
      <p:sp>
        <p:nvSpPr>
          <p:cNvPr id="6" name="Slide Number Placeholder 5"/>
          <p:cNvSpPr>
            <a:spLocks noGrp="1"/>
          </p:cNvSpPr>
          <p:nvPr>
            <p:ph type="sldNum" sz="quarter" idx="12"/>
          </p:nvPr>
        </p:nvSpPr>
        <p:spPr/>
        <p:txBody>
          <a:bodyPr/>
          <a:lstStyle/>
          <a:p>
            <a:fld id="{892EE0AB-8C6A-42D9-BD6B-F424A0559A7A}" type="slidenum">
              <a:rPr lang="en-US" altLang="da-DK" smtClean="0"/>
              <a:pPr/>
              <a:t>13</a:t>
            </a:fld>
            <a:endParaRPr lang="en-US" altLang="da-DK"/>
          </a:p>
        </p:txBody>
      </p:sp>
    </p:spTree>
    <p:extLst>
      <p:ext uri="{BB962C8B-B14F-4D97-AF65-F5344CB8AC3E}">
        <p14:creationId xmlns:p14="http://schemas.microsoft.com/office/powerpoint/2010/main" val="41977847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aseline="0" noProof="0" dirty="0" smtClean="0"/>
          </a:p>
          <a:p>
            <a:endParaRPr lang="da-DK" noProof="0" dirty="0"/>
          </a:p>
        </p:txBody>
      </p:sp>
      <p:sp>
        <p:nvSpPr>
          <p:cNvPr id="4" name="Pladsholder til sidehoved 3"/>
          <p:cNvSpPr>
            <a:spLocks noGrp="1"/>
          </p:cNvSpPr>
          <p:nvPr>
            <p:ph type="hdr" sz="quarter" idx="10"/>
          </p:nvPr>
        </p:nvSpPr>
        <p:spPr/>
        <p:txBody>
          <a:bodyPr/>
          <a:lstStyle/>
          <a:p>
            <a:pPr>
              <a:defRPr/>
            </a:pPr>
            <a:r>
              <a:rPr lang="en-US" smtClean="0"/>
              <a:t>THIS IS THE HEADER. EDIT VIA THE "VIEW -&gt; HEADER AND FOOTER"-MENU</a:t>
            </a:r>
            <a:endParaRPr lang="en-US"/>
          </a:p>
        </p:txBody>
      </p:sp>
      <p:sp>
        <p:nvSpPr>
          <p:cNvPr id="5" name="Pladsholder til sidefod 4"/>
          <p:cNvSpPr>
            <a:spLocks noGrp="1"/>
          </p:cNvSpPr>
          <p:nvPr>
            <p:ph type="ftr" sz="quarter" idx="11"/>
          </p:nvPr>
        </p:nvSpPr>
        <p:spPr/>
        <p:txBody>
          <a:bodyPr/>
          <a:lstStyle/>
          <a:p>
            <a:pPr>
              <a:defRPr/>
            </a:pPr>
            <a:r>
              <a:rPr lang="en-US" smtClean="0"/>
              <a:t>This is the footer. Edit via the "view -&gt; Header and Footer"-menu</a:t>
            </a:r>
            <a:endParaRPr lang="en-US"/>
          </a:p>
        </p:txBody>
      </p:sp>
      <p:sp>
        <p:nvSpPr>
          <p:cNvPr id="6" name="Pladsholder til diasnummer 5"/>
          <p:cNvSpPr>
            <a:spLocks noGrp="1"/>
          </p:cNvSpPr>
          <p:nvPr>
            <p:ph type="sldNum" sz="quarter" idx="12"/>
          </p:nvPr>
        </p:nvSpPr>
        <p:spPr/>
        <p:txBody>
          <a:bodyPr/>
          <a:lstStyle/>
          <a:p>
            <a:fld id="{1293B832-2D35-4D20-9751-7DAAA1108816}" type="slidenum">
              <a:rPr lang="en-US" smtClean="0"/>
              <a:pPr/>
              <a:t>14</a:t>
            </a:fld>
            <a:endParaRPr lang="en-US"/>
          </a:p>
        </p:txBody>
      </p:sp>
    </p:spTree>
    <p:extLst>
      <p:ext uri="{BB962C8B-B14F-4D97-AF65-F5344CB8AC3E}">
        <p14:creationId xmlns:p14="http://schemas.microsoft.com/office/powerpoint/2010/main" val="874506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Pladsholder til diasbillede 1"/>
          <p:cNvSpPr>
            <a:spLocks noGrp="1" noRot="1" noChangeAspect="1" noTextEdit="1"/>
          </p:cNvSpPr>
          <p:nvPr>
            <p:ph type="sldImg"/>
          </p:nvPr>
        </p:nvSpPr>
        <p:spPr>
          <a:ln/>
        </p:spPr>
      </p:sp>
      <p:sp>
        <p:nvSpPr>
          <p:cNvPr id="41987" name="Pladsholder til no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a-DK" altLang="en-US" dirty="0" smtClean="0"/>
              <a:t>Bemærk:</a:t>
            </a:r>
            <a:r>
              <a:rPr lang="da-DK" altLang="en-US" baseline="0" dirty="0" smtClean="0"/>
              <a:t> Efter ILO’s opregningsmetoder har Tyskland en arbejdsløshed på 3,9 pct. Næstlavest i EU efter Tjekkiet (3.2 pct.). </a:t>
            </a:r>
            <a:endParaRPr lang="en-GB" altLang="en-US" dirty="0" smtClean="0">
              <a:solidFill>
                <a:srgbClr val="FF0000"/>
              </a:solidFill>
            </a:endParaRPr>
          </a:p>
        </p:txBody>
      </p:sp>
      <p:sp>
        <p:nvSpPr>
          <p:cNvPr id="54276" name="Pladsholder til diasnumm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a:spcBef>
                <a:spcPct val="0"/>
              </a:spcBef>
              <a:defRPr/>
            </a:pPr>
            <a:fld id="{14B5110A-FCA4-4B54-B4F5-52E1727B2A2F}" type="slidenum">
              <a:rPr lang="en-US" altLang="en-US" smtClean="0">
                <a:latin typeface="MetaUM" pitchFamily="2" charset="0"/>
              </a:rPr>
              <a:pPr>
                <a:spcBef>
                  <a:spcPct val="0"/>
                </a:spcBef>
                <a:defRPr/>
              </a:pPr>
              <a:t>15</a:t>
            </a:fld>
            <a:endParaRPr lang="en-US" altLang="en-US" smtClean="0">
              <a:latin typeface="MetaUM" pitchFamily="2"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sz="1000" kern="1200" dirty="0" smtClean="0">
                <a:solidFill>
                  <a:schemeClr val="tx1"/>
                </a:solidFill>
                <a:effectLst/>
                <a:latin typeface="Verdana" pitchFamily="34" charset="0"/>
                <a:ea typeface="+mn-ea"/>
                <a:cs typeface="+mn-cs"/>
              </a:rPr>
              <a:t>Den tyske arbejdsløshed var siden den første oliekrise steget med hver lavkonjunktur, uden at det efterfølgende opsving formåede at nedbringe ledigheden til niveauet før krisen. Hver lavkonjunktur førte med andre ord til en stigning i sokkelarbejdsløsheden. Dette var et klart tegn på et uhensigtsmæssigt samspil mellem arbejdsmarkedet og strukturerne i det tyske socialsikringssystem. </a:t>
            </a:r>
            <a:endParaRPr lang="en-GB" dirty="0"/>
          </a:p>
        </p:txBody>
      </p:sp>
      <p:sp>
        <p:nvSpPr>
          <p:cNvPr id="4" name="Header Placeholder 3"/>
          <p:cNvSpPr>
            <a:spLocks noGrp="1"/>
          </p:cNvSpPr>
          <p:nvPr>
            <p:ph type="hdr" sz="quarter" idx="10"/>
          </p:nvPr>
        </p:nvSpPr>
        <p:spPr/>
        <p:txBody>
          <a:bodyPr/>
          <a:lstStyle/>
          <a:p>
            <a:pPr>
              <a:defRPr/>
            </a:pPr>
            <a:r>
              <a:rPr lang="en-US" smtClean="0">
                <a:solidFill>
                  <a:srgbClr val="1F497D"/>
                </a:solidFill>
              </a:rPr>
              <a:t>THIS IS THE HEADER. EDIT VIA THE "VIEW -&gt; HEADER AND FOOTER"-MENU</a:t>
            </a:r>
            <a:endParaRPr lang="en-US">
              <a:solidFill>
                <a:srgbClr val="1F497D"/>
              </a:solidFill>
            </a:endParaRPr>
          </a:p>
        </p:txBody>
      </p:sp>
      <p:sp>
        <p:nvSpPr>
          <p:cNvPr id="5" name="Footer Placeholder 4"/>
          <p:cNvSpPr>
            <a:spLocks noGrp="1"/>
          </p:cNvSpPr>
          <p:nvPr>
            <p:ph type="ftr" sz="quarter" idx="11"/>
          </p:nvPr>
        </p:nvSpPr>
        <p:spPr/>
        <p:txBody>
          <a:bodyPr/>
          <a:lstStyle/>
          <a:p>
            <a:pPr>
              <a:defRPr/>
            </a:pPr>
            <a:r>
              <a:rPr lang="en-US" smtClean="0">
                <a:solidFill>
                  <a:srgbClr val="1F497D"/>
                </a:solidFill>
              </a:rPr>
              <a:t>This is the footer. Edit via the "view -&gt; Header and Footer"-menu</a:t>
            </a:r>
            <a:endParaRPr lang="en-US">
              <a:solidFill>
                <a:srgbClr val="1F497D"/>
              </a:solidFill>
            </a:endParaRPr>
          </a:p>
        </p:txBody>
      </p:sp>
      <p:sp>
        <p:nvSpPr>
          <p:cNvPr id="6" name="Slide Number Placeholder 5"/>
          <p:cNvSpPr>
            <a:spLocks noGrp="1"/>
          </p:cNvSpPr>
          <p:nvPr>
            <p:ph type="sldNum" sz="quarter" idx="12"/>
          </p:nvPr>
        </p:nvSpPr>
        <p:spPr/>
        <p:txBody>
          <a:bodyPr/>
          <a:lstStyle/>
          <a:p>
            <a:fld id="{1293B832-2D35-4D20-9751-7DAAA1108816}" type="slidenum">
              <a:rPr lang="en-US" smtClean="0">
                <a:solidFill>
                  <a:srgbClr val="1F497D"/>
                </a:solidFill>
              </a:rPr>
              <a:pPr/>
              <a:t>16</a:t>
            </a:fld>
            <a:endParaRPr lang="en-US">
              <a:solidFill>
                <a:srgbClr val="1F497D"/>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000" kern="1200" dirty="0" smtClean="0">
                <a:solidFill>
                  <a:schemeClr val="tx1"/>
                </a:solidFill>
                <a:effectLst/>
                <a:latin typeface="Verdana" pitchFamily="34" charset="0"/>
                <a:ea typeface="+mn-ea"/>
                <a:cs typeface="+mn-cs"/>
              </a:rPr>
              <a:t>Et væsentligt problem har</a:t>
            </a:r>
            <a:r>
              <a:rPr lang="da-DK" sz="1000" kern="1200" baseline="0" dirty="0" smtClean="0">
                <a:solidFill>
                  <a:schemeClr val="tx1"/>
                </a:solidFill>
                <a:effectLst/>
                <a:latin typeface="Verdana" pitchFamily="34" charset="0"/>
                <a:ea typeface="+mn-ea"/>
                <a:cs typeface="+mn-cs"/>
              </a:rPr>
              <a:t> været</a:t>
            </a:r>
            <a:r>
              <a:rPr lang="da-DK" sz="1000" kern="1200" dirty="0" smtClean="0">
                <a:solidFill>
                  <a:schemeClr val="tx1"/>
                </a:solidFill>
                <a:effectLst/>
                <a:latin typeface="Verdana" pitchFamily="34" charset="0"/>
                <a:ea typeface="+mn-ea"/>
                <a:cs typeface="+mn-cs"/>
              </a:rPr>
              <a:t> den manglende fleksibilitet på det tyske arbejdsmarked, der bl.a. havde rødder i den høje tyske opsigelsesbeskyttelse, som gør det svært for tyske virksomhed at regulere deres personalestab i takt med konjunkturudviklingen. Af frygt for at skulle betale lønninger til ansatte i perioder med lav efterspørgsel var tyske virksomheder tilbøjelige til at undlade at ansætte nye medarbejdere selv i perioder med høj efterspørgsel. </a:t>
            </a:r>
            <a:endParaRPr lang="da-DK" dirty="0"/>
          </a:p>
        </p:txBody>
      </p:sp>
      <p:sp>
        <p:nvSpPr>
          <p:cNvPr id="4" name="Pladsholder til sidehoved 3"/>
          <p:cNvSpPr>
            <a:spLocks noGrp="1"/>
          </p:cNvSpPr>
          <p:nvPr>
            <p:ph type="hdr" sz="quarter" idx="10"/>
          </p:nvPr>
        </p:nvSpPr>
        <p:spPr/>
        <p:txBody>
          <a:bodyPr/>
          <a:lstStyle/>
          <a:p>
            <a:pPr>
              <a:defRPr/>
            </a:pPr>
            <a:r>
              <a:rPr lang="en-US" smtClean="0"/>
              <a:t>THIS IS THE HEADER. EDIT VIA THE "VIEW -&gt; HEADER AND FOOTER"-MENU</a:t>
            </a:r>
            <a:endParaRPr lang="en-US"/>
          </a:p>
        </p:txBody>
      </p:sp>
      <p:sp>
        <p:nvSpPr>
          <p:cNvPr id="5" name="Pladsholder til sidefod 4"/>
          <p:cNvSpPr>
            <a:spLocks noGrp="1"/>
          </p:cNvSpPr>
          <p:nvPr>
            <p:ph type="ftr" sz="quarter" idx="11"/>
          </p:nvPr>
        </p:nvSpPr>
        <p:spPr/>
        <p:txBody>
          <a:bodyPr/>
          <a:lstStyle/>
          <a:p>
            <a:pPr>
              <a:defRPr/>
            </a:pPr>
            <a:r>
              <a:rPr lang="en-US" smtClean="0"/>
              <a:t>This is the footer. Edit via the "view -&gt; Header and Footer"-menu</a:t>
            </a:r>
            <a:endParaRPr lang="en-US"/>
          </a:p>
        </p:txBody>
      </p:sp>
      <p:sp>
        <p:nvSpPr>
          <p:cNvPr id="6" name="Pladsholder til diasnummer 5"/>
          <p:cNvSpPr>
            <a:spLocks noGrp="1"/>
          </p:cNvSpPr>
          <p:nvPr>
            <p:ph type="sldNum" sz="quarter" idx="12"/>
          </p:nvPr>
        </p:nvSpPr>
        <p:spPr/>
        <p:txBody>
          <a:bodyPr/>
          <a:lstStyle/>
          <a:p>
            <a:fld id="{1293B832-2D35-4D20-9751-7DAAA1108816}" type="slidenum">
              <a:rPr lang="en-US" smtClean="0"/>
              <a:pPr/>
              <a:t>17</a:t>
            </a:fld>
            <a:endParaRPr lang="en-US"/>
          </a:p>
        </p:txBody>
      </p:sp>
    </p:spTree>
    <p:extLst>
      <p:ext uri="{BB962C8B-B14F-4D97-AF65-F5344CB8AC3E}">
        <p14:creationId xmlns:p14="http://schemas.microsoft.com/office/powerpoint/2010/main" val="25817827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a-DK" sz="1000" i="0" kern="1200" dirty="0" smtClean="0">
                <a:solidFill>
                  <a:schemeClr val="tx1"/>
                </a:solidFill>
                <a:effectLst/>
                <a:latin typeface="Verdana" pitchFamily="34" charset="0"/>
                <a:ea typeface="+mn-ea"/>
                <a:cs typeface="+mn-cs"/>
              </a:rPr>
              <a:t>Stigningen i beskæftigelsen fra 2005 og frem hænger sammen med de omfattende social- om arbejdsmarkedsreformer Hartz I – IV, som blev implementeret mellem 2002 og 2005. Reformerne har bidraget til udviklingen ved dels at øge arbejdskraftudbuddet og dels at udvide mulighederne for de såkaldte fleksible beskæftigelsesformer (vikararbejde samt de socialbidrags-begunstigede </a:t>
            </a:r>
            <a:r>
              <a:rPr lang="da-DK" sz="1000" i="0" kern="1200" dirty="0" err="1" smtClean="0">
                <a:solidFill>
                  <a:schemeClr val="tx1"/>
                </a:solidFill>
                <a:effectLst/>
                <a:latin typeface="Verdana" pitchFamily="34" charset="0"/>
                <a:ea typeface="+mn-ea"/>
                <a:cs typeface="+mn-cs"/>
              </a:rPr>
              <a:t>mini-jobs</a:t>
            </a:r>
            <a:r>
              <a:rPr lang="da-DK" sz="1000" i="0" kern="1200" dirty="0" smtClean="0">
                <a:solidFill>
                  <a:schemeClr val="tx1"/>
                </a:solidFill>
                <a:effectLst/>
                <a:latin typeface="Verdana" pitchFamily="34" charset="0"/>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da-DK" sz="1000" kern="1200" dirty="0" smtClean="0">
              <a:solidFill>
                <a:schemeClr val="tx1"/>
              </a:solidFill>
              <a:effectLst/>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a-DK" sz="1000" kern="1200" dirty="0" smtClean="0">
                <a:solidFill>
                  <a:schemeClr val="tx1"/>
                </a:solidFill>
                <a:effectLst/>
                <a:latin typeface="Verdana" pitchFamily="34" charset="0"/>
                <a:ea typeface="+mn-ea"/>
                <a:cs typeface="+mn-cs"/>
              </a:rPr>
              <a:t>1)</a:t>
            </a:r>
            <a:r>
              <a:rPr lang="da-DK" sz="1000" kern="1200" baseline="0" dirty="0" smtClean="0">
                <a:solidFill>
                  <a:schemeClr val="tx1"/>
                </a:solidFill>
                <a:effectLst/>
                <a:latin typeface="Verdana" pitchFamily="34" charset="0"/>
                <a:ea typeface="+mn-ea"/>
                <a:cs typeface="+mn-cs"/>
              </a:rPr>
              <a:t> </a:t>
            </a:r>
            <a:r>
              <a:rPr lang="da-DK" sz="1000" kern="1200" dirty="0" smtClean="0">
                <a:solidFill>
                  <a:schemeClr val="tx1"/>
                </a:solidFill>
                <a:effectLst/>
                <a:latin typeface="Verdana" pitchFamily="34" charset="0"/>
                <a:ea typeface="+mn-ea"/>
                <a:cs typeface="+mn-cs"/>
              </a:rPr>
              <a:t>Det mest effektfulde element i første trin af Hartz-reformerne var den omfattende deregulering af reglerne vedr. vikararbejde, som gav virksomhederne bedre mulighed for at ansætte fleksibelt og samtidig skabe grobund for øgede beskæftigelsesmuligheder blandt langtidsledige. Ændringerne bestod bl.a. i et bortfald af genansættelsesforbuddet samt loftet for, hvor længe vikarer må være ansatte på vikarkontrakter. Lempelserne har skabt grobund for en kraftig vækst i vikarsektoren, som steg fra ca. 300.000 ansatte i begyndelsen af 2004 til godt 900.000 i 2011. (860.000</a:t>
            </a:r>
            <a:r>
              <a:rPr lang="da-DK" sz="1000" kern="1200" baseline="0" dirty="0" smtClean="0">
                <a:solidFill>
                  <a:schemeClr val="tx1"/>
                </a:solidFill>
                <a:effectLst/>
                <a:latin typeface="Verdana" pitchFamily="34" charset="0"/>
                <a:ea typeface="+mn-ea"/>
                <a:cs typeface="+mn-cs"/>
              </a:rPr>
              <a:t> i 2014).</a:t>
            </a:r>
            <a:r>
              <a:rPr lang="da-DK" sz="1000" kern="1200" dirty="0" smtClean="0">
                <a:solidFill>
                  <a:schemeClr val="tx1"/>
                </a:solidFill>
                <a:effectLst/>
                <a:latin typeface="Verdana" pitchFamily="34" charset="0"/>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da-DK" sz="1000" i="0" kern="1200" dirty="0" smtClean="0">
              <a:solidFill>
                <a:schemeClr val="tx1"/>
              </a:solidFill>
              <a:effectLst/>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a-DK" sz="1000" kern="1200" dirty="0" smtClean="0">
                <a:solidFill>
                  <a:schemeClr val="tx1"/>
                </a:solidFill>
                <a:effectLst/>
                <a:latin typeface="Verdana" pitchFamily="34" charset="0"/>
                <a:ea typeface="+mn-ea"/>
                <a:cs typeface="+mn-cs"/>
              </a:rPr>
              <a:t>2) De væsentligste ændringer som trådte i kraft med Hartz II var en række lempelser i forhold til de socialbidragsfri minijobs. Reglerne vedr. minijobs er komplekse, men det gælder grundlæggende, at beskæftigelsesforhold, som er karakteriseret ved en begrænset indkomst (max 450 euro månedligt) eller er af kortere varighed, er fritaget fra arbejdstagerens pligt til at skulle indbetale socialforsikringsbidrag. Lempelserne i forbindelse med Hartz-reformerne betød,</a:t>
            </a:r>
            <a:r>
              <a:rPr lang="da-DK" sz="1000" kern="1200" baseline="0" dirty="0" smtClean="0">
                <a:solidFill>
                  <a:schemeClr val="tx1"/>
                </a:solidFill>
                <a:effectLst/>
                <a:latin typeface="Verdana" pitchFamily="34" charset="0"/>
                <a:ea typeface="+mn-ea"/>
                <a:cs typeface="+mn-cs"/>
              </a:rPr>
              <a:t> at</a:t>
            </a:r>
            <a:r>
              <a:rPr lang="da-DK" sz="1000" kern="1200" dirty="0" smtClean="0">
                <a:solidFill>
                  <a:schemeClr val="tx1"/>
                </a:solidFill>
                <a:effectLst/>
                <a:latin typeface="Verdana" pitchFamily="34" charset="0"/>
                <a:ea typeface="+mn-ea"/>
                <a:cs typeface="+mn-cs"/>
              </a:rPr>
              <a:t> antallet af minijobs steg med næsten 1,6 mio.,</a:t>
            </a:r>
            <a:r>
              <a:rPr lang="da-DK" sz="1000" b="1" kern="1200" dirty="0" smtClean="0">
                <a:solidFill>
                  <a:schemeClr val="tx1"/>
                </a:solidFill>
                <a:effectLst/>
                <a:latin typeface="Verdana" pitchFamily="34" charset="0"/>
                <a:ea typeface="+mn-ea"/>
                <a:cs typeface="+mn-cs"/>
              </a:rPr>
              <a:t> </a:t>
            </a:r>
            <a:r>
              <a:rPr lang="da-DK" sz="1000" kern="1200" dirty="0" smtClean="0">
                <a:solidFill>
                  <a:schemeClr val="tx1"/>
                </a:solidFill>
                <a:effectLst/>
                <a:latin typeface="Verdana" pitchFamily="34" charset="0"/>
                <a:ea typeface="+mn-ea"/>
                <a:cs typeface="+mn-cs"/>
              </a:rPr>
              <a:t>så der i 2011 samlet set var 7,3 mio. Antallet er dog faldet efter indførelsen af mindstelønnen. </a:t>
            </a:r>
          </a:p>
          <a:p>
            <a:pPr marL="0" marR="0" indent="0" algn="l" defTabSz="914400" rtl="0" eaLnBrk="0" fontAlgn="base" latinLnBrk="0" hangingPunct="0">
              <a:lnSpc>
                <a:spcPct val="100000"/>
              </a:lnSpc>
              <a:spcBef>
                <a:spcPct val="30000"/>
              </a:spcBef>
              <a:spcAft>
                <a:spcPct val="0"/>
              </a:spcAft>
              <a:buClrTx/>
              <a:buSzTx/>
              <a:buFontTx/>
              <a:buNone/>
              <a:tabLst/>
              <a:defRPr/>
            </a:pPr>
            <a:endParaRPr lang="da-DK" sz="1000" kern="1200" dirty="0" smtClean="0">
              <a:solidFill>
                <a:schemeClr val="tx1"/>
              </a:solidFill>
              <a:effectLst/>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a-DK" sz="1000" kern="1200" dirty="0" smtClean="0">
                <a:solidFill>
                  <a:schemeClr val="tx1"/>
                </a:solidFill>
                <a:effectLst/>
                <a:latin typeface="Verdana" pitchFamily="34" charset="0"/>
                <a:ea typeface="+mn-ea"/>
                <a:cs typeface="+mn-cs"/>
              </a:rPr>
              <a:t>3) Hartz III bestod i en omfattende institutionel omstrukturering af den tidligere Bundesanstalt </a:t>
            </a:r>
            <a:r>
              <a:rPr lang="da-DK" sz="1000" kern="1200" dirty="0" err="1" smtClean="0">
                <a:solidFill>
                  <a:schemeClr val="tx1"/>
                </a:solidFill>
                <a:effectLst/>
                <a:latin typeface="Verdana" pitchFamily="34" charset="0"/>
                <a:ea typeface="+mn-ea"/>
                <a:cs typeface="+mn-cs"/>
              </a:rPr>
              <a:t>für</a:t>
            </a:r>
            <a:r>
              <a:rPr lang="da-DK" sz="1000" kern="1200" dirty="0" smtClean="0">
                <a:solidFill>
                  <a:schemeClr val="tx1"/>
                </a:solidFill>
                <a:effectLst/>
                <a:latin typeface="Verdana" pitchFamily="34" charset="0"/>
                <a:ea typeface="+mn-ea"/>
                <a:cs typeface="+mn-cs"/>
              </a:rPr>
              <a:t> </a:t>
            </a:r>
            <a:r>
              <a:rPr lang="da-DK" sz="1000" kern="1200" dirty="0" err="1" smtClean="0">
                <a:solidFill>
                  <a:schemeClr val="tx1"/>
                </a:solidFill>
                <a:effectLst/>
                <a:latin typeface="Verdana" pitchFamily="34" charset="0"/>
                <a:ea typeface="+mn-ea"/>
                <a:cs typeface="+mn-cs"/>
              </a:rPr>
              <a:t>Arbeit</a:t>
            </a:r>
            <a:r>
              <a:rPr lang="da-DK" sz="1000" kern="1200" dirty="0" smtClean="0">
                <a:solidFill>
                  <a:schemeClr val="tx1"/>
                </a:solidFill>
                <a:effectLst/>
                <a:latin typeface="Verdana" pitchFamily="34" charset="0"/>
                <a:ea typeface="+mn-ea"/>
                <a:cs typeface="+mn-cs"/>
              </a:rPr>
              <a:t> til det nuværende </a:t>
            </a:r>
            <a:r>
              <a:rPr lang="da-DK" sz="1000" kern="1200" dirty="0" err="1" smtClean="0">
                <a:solidFill>
                  <a:schemeClr val="tx1"/>
                </a:solidFill>
                <a:effectLst/>
                <a:latin typeface="Verdana" pitchFamily="34" charset="0"/>
                <a:ea typeface="+mn-ea"/>
                <a:cs typeface="+mn-cs"/>
              </a:rPr>
              <a:t>Bundesagentur</a:t>
            </a:r>
            <a:r>
              <a:rPr lang="da-DK" sz="1000" kern="1200" dirty="0" smtClean="0">
                <a:solidFill>
                  <a:schemeClr val="tx1"/>
                </a:solidFill>
                <a:effectLst/>
                <a:latin typeface="Verdana" pitchFamily="34" charset="0"/>
                <a:ea typeface="+mn-ea"/>
                <a:cs typeface="+mn-cs"/>
              </a:rPr>
              <a:t> </a:t>
            </a:r>
            <a:r>
              <a:rPr lang="da-DK" sz="1000" kern="1200" dirty="0" err="1" smtClean="0">
                <a:solidFill>
                  <a:schemeClr val="tx1"/>
                </a:solidFill>
                <a:effectLst/>
                <a:latin typeface="Verdana" pitchFamily="34" charset="0"/>
                <a:ea typeface="+mn-ea"/>
                <a:cs typeface="+mn-cs"/>
              </a:rPr>
              <a:t>für</a:t>
            </a:r>
            <a:r>
              <a:rPr lang="da-DK" sz="1000" kern="1200" dirty="0" smtClean="0">
                <a:solidFill>
                  <a:schemeClr val="tx1"/>
                </a:solidFill>
                <a:effectLst/>
                <a:latin typeface="Verdana" pitchFamily="34" charset="0"/>
                <a:ea typeface="+mn-ea"/>
                <a:cs typeface="+mn-cs"/>
              </a:rPr>
              <a:t> </a:t>
            </a:r>
            <a:r>
              <a:rPr lang="da-DK" sz="1000" kern="1200" dirty="0" err="1" smtClean="0">
                <a:solidFill>
                  <a:schemeClr val="tx1"/>
                </a:solidFill>
                <a:effectLst/>
                <a:latin typeface="Verdana" pitchFamily="34" charset="0"/>
                <a:ea typeface="+mn-ea"/>
                <a:cs typeface="+mn-cs"/>
              </a:rPr>
              <a:t>Arbeit</a:t>
            </a:r>
            <a:r>
              <a:rPr lang="da-DK" sz="1000" kern="1200" dirty="0" smtClean="0">
                <a:solidFill>
                  <a:schemeClr val="tx1"/>
                </a:solidFill>
                <a:effectLst/>
                <a:latin typeface="Verdana" pitchFamily="34" charset="0"/>
                <a:ea typeface="+mn-ea"/>
                <a:cs typeface="+mn-cs"/>
              </a:rPr>
              <a:t>.</a:t>
            </a:r>
          </a:p>
          <a:p>
            <a:pPr marL="0" marR="0" indent="0" algn="l" defTabSz="914400" rtl="0" eaLnBrk="0" fontAlgn="base" latinLnBrk="0" hangingPunct="0">
              <a:lnSpc>
                <a:spcPct val="100000"/>
              </a:lnSpc>
              <a:spcBef>
                <a:spcPct val="30000"/>
              </a:spcBef>
              <a:spcAft>
                <a:spcPct val="0"/>
              </a:spcAft>
              <a:buClrTx/>
              <a:buSzTx/>
              <a:buFontTx/>
              <a:buNone/>
              <a:tabLst/>
              <a:defRPr/>
            </a:pPr>
            <a:endParaRPr lang="da-DK" sz="1000" kern="1200" dirty="0" smtClean="0">
              <a:solidFill>
                <a:schemeClr val="tx1"/>
              </a:solidFill>
              <a:effectLst/>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a-DK" sz="1000" kern="1200" dirty="0" smtClean="0">
                <a:solidFill>
                  <a:schemeClr val="tx1"/>
                </a:solidFill>
                <a:effectLst/>
                <a:latin typeface="Verdana" pitchFamily="34" charset="0"/>
                <a:ea typeface="+mn-ea"/>
                <a:cs typeface="+mn-cs"/>
              </a:rPr>
              <a:t>4) Den mest gennemgribende konsekvens fandt sted med implementeringen af Hartz IV, som bestod af en væsentlig forkortelse af tidsrummet, hvor ledige kan modtage dagpenge (</a:t>
            </a:r>
            <a:r>
              <a:rPr lang="da-DK" sz="1000" kern="1200" dirty="0" err="1" smtClean="0">
                <a:solidFill>
                  <a:schemeClr val="tx1"/>
                </a:solidFill>
                <a:effectLst/>
                <a:latin typeface="Verdana" pitchFamily="34" charset="0"/>
                <a:ea typeface="+mn-ea"/>
                <a:cs typeface="+mn-cs"/>
              </a:rPr>
              <a:t>Arbeitslosengeld</a:t>
            </a:r>
            <a:r>
              <a:rPr lang="da-DK" sz="1000" kern="1200" dirty="0" smtClean="0">
                <a:solidFill>
                  <a:schemeClr val="tx1"/>
                </a:solidFill>
                <a:effectLst/>
                <a:latin typeface="Verdana" pitchFamily="34" charset="0"/>
                <a:ea typeface="+mn-ea"/>
                <a:cs typeface="+mn-cs"/>
              </a:rPr>
              <a:t>). Under forudsætning af, at man har indbetalt socialbidrag i min. 24 måneder, er den maksimale længde efter reformen 12 måneder. Ydermere indebar </a:t>
            </a:r>
            <a:r>
              <a:rPr lang="da-DK" sz="1000" kern="1200" dirty="0" err="1" smtClean="0">
                <a:solidFill>
                  <a:schemeClr val="tx1"/>
                </a:solidFill>
                <a:effectLst/>
                <a:latin typeface="Verdana" pitchFamily="34" charset="0"/>
                <a:ea typeface="+mn-ea"/>
                <a:cs typeface="+mn-cs"/>
              </a:rPr>
              <a:t>Harzt</a:t>
            </a:r>
            <a:r>
              <a:rPr lang="da-DK" sz="1000" kern="1200" dirty="0" smtClean="0">
                <a:solidFill>
                  <a:schemeClr val="tx1"/>
                </a:solidFill>
                <a:effectLst/>
                <a:latin typeface="Verdana" pitchFamily="34" charset="0"/>
                <a:ea typeface="+mn-ea"/>
                <a:cs typeface="+mn-cs"/>
              </a:rPr>
              <a:t>-IV-reformen, at det tidligere mellem-trin mellem dagpengesatsen og kontanthjælps-ydelsen faldt komplet bort. Dette vil sige, at de fleste ledige efter maksimalt et år overgår til kontanthjælp (Hartz-IV-ydelsen), der for enlige er karakteriseret ved et tilskud til bolig og varme samt en maksimalt beløb til øvrige omkostninger på 404 euro (2016-sats). </a:t>
            </a:r>
          </a:p>
          <a:p>
            <a:pPr marL="0" marR="0" indent="0" algn="l" defTabSz="914400" rtl="0" eaLnBrk="0" fontAlgn="base" latinLnBrk="0" hangingPunct="0">
              <a:lnSpc>
                <a:spcPct val="100000"/>
              </a:lnSpc>
              <a:spcBef>
                <a:spcPct val="30000"/>
              </a:spcBef>
              <a:spcAft>
                <a:spcPct val="0"/>
              </a:spcAft>
              <a:buClrTx/>
              <a:buSzTx/>
              <a:buFontTx/>
              <a:buNone/>
              <a:tabLst/>
              <a:defRPr/>
            </a:pPr>
            <a:r>
              <a:rPr lang="da-DK" sz="1000" kern="1200" dirty="0" smtClean="0">
                <a:solidFill>
                  <a:schemeClr val="tx1"/>
                </a:solidFill>
                <a:effectLst/>
                <a:latin typeface="Verdana" pitchFamily="34" charset="0"/>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da-DK" sz="1000" i="0" kern="1200" dirty="0" smtClean="0">
              <a:solidFill>
                <a:schemeClr val="tx1"/>
              </a:solidFill>
              <a:effectLst/>
              <a:latin typeface="Verdana" pitchFamily="34" charset="0"/>
              <a:ea typeface="+mn-ea"/>
              <a:cs typeface="+mn-cs"/>
            </a:endParaRPr>
          </a:p>
          <a:p>
            <a:endParaRPr lang="da-DK" dirty="0"/>
          </a:p>
        </p:txBody>
      </p:sp>
      <p:sp>
        <p:nvSpPr>
          <p:cNvPr id="4" name="Pladsholder til sidehoved 3"/>
          <p:cNvSpPr>
            <a:spLocks noGrp="1"/>
          </p:cNvSpPr>
          <p:nvPr>
            <p:ph type="hdr" sz="quarter" idx="10"/>
          </p:nvPr>
        </p:nvSpPr>
        <p:spPr/>
        <p:txBody>
          <a:bodyPr/>
          <a:lstStyle/>
          <a:p>
            <a:pPr>
              <a:defRPr/>
            </a:pPr>
            <a:r>
              <a:rPr lang="en-US" smtClean="0"/>
              <a:t>THIS IS THE HEADER. EDIT VIA THE "VIEW -&gt; HEADER AND FOOTER"-MENU</a:t>
            </a:r>
            <a:endParaRPr lang="en-US"/>
          </a:p>
        </p:txBody>
      </p:sp>
      <p:sp>
        <p:nvSpPr>
          <p:cNvPr id="5" name="Pladsholder til sidefod 4"/>
          <p:cNvSpPr>
            <a:spLocks noGrp="1"/>
          </p:cNvSpPr>
          <p:nvPr>
            <p:ph type="ftr" sz="quarter" idx="11"/>
          </p:nvPr>
        </p:nvSpPr>
        <p:spPr/>
        <p:txBody>
          <a:bodyPr/>
          <a:lstStyle/>
          <a:p>
            <a:pPr>
              <a:defRPr/>
            </a:pPr>
            <a:r>
              <a:rPr lang="en-US" smtClean="0"/>
              <a:t>This is the footer. Edit via the "view -&gt; Header and Footer"-menu</a:t>
            </a:r>
            <a:endParaRPr lang="en-US"/>
          </a:p>
        </p:txBody>
      </p:sp>
      <p:sp>
        <p:nvSpPr>
          <p:cNvPr id="6" name="Pladsholder til diasnummer 5"/>
          <p:cNvSpPr>
            <a:spLocks noGrp="1"/>
          </p:cNvSpPr>
          <p:nvPr>
            <p:ph type="sldNum" sz="quarter" idx="12"/>
          </p:nvPr>
        </p:nvSpPr>
        <p:spPr/>
        <p:txBody>
          <a:bodyPr/>
          <a:lstStyle/>
          <a:p>
            <a:fld id="{1293B832-2D35-4D20-9751-7DAAA1108816}" type="slidenum">
              <a:rPr lang="en-US" smtClean="0"/>
              <a:pPr/>
              <a:t>18</a:t>
            </a:fld>
            <a:endParaRPr lang="en-US"/>
          </a:p>
        </p:txBody>
      </p:sp>
    </p:spTree>
    <p:extLst>
      <p:ext uri="{BB962C8B-B14F-4D97-AF65-F5344CB8AC3E}">
        <p14:creationId xmlns:p14="http://schemas.microsoft.com/office/powerpoint/2010/main" val="2756042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smtClean="0"/>
              <a:t>Kina er Tysklands vigtigste handelspartner med et handelsvolumen på 170 mia. € i 2016 foran USA med 165 mia. €. (ses når</a:t>
            </a:r>
            <a:r>
              <a:rPr lang="da-DK" baseline="0" dirty="0" smtClean="0"/>
              <a:t> sammenlægges med import på næste slide)</a:t>
            </a:r>
            <a:endParaRPr lang="en-GB" dirty="0"/>
          </a:p>
        </p:txBody>
      </p:sp>
      <p:sp>
        <p:nvSpPr>
          <p:cNvPr id="4" name="Header Placeholder 3"/>
          <p:cNvSpPr>
            <a:spLocks noGrp="1"/>
          </p:cNvSpPr>
          <p:nvPr>
            <p:ph type="hdr" sz="quarter" idx="10"/>
          </p:nvPr>
        </p:nvSpPr>
        <p:spPr/>
        <p:txBody>
          <a:bodyPr/>
          <a:lstStyle/>
          <a:p>
            <a:pPr>
              <a:defRPr/>
            </a:pPr>
            <a:r>
              <a:rPr lang="en-US" smtClean="0">
                <a:solidFill>
                  <a:srgbClr val="1F497D"/>
                </a:solidFill>
              </a:rPr>
              <a:t>THIS IS THE HEADER. EDIT VIA THE "VIEW -&gt; HEADER AND FOOTER"-MENU</a:t>
            </a:r>
            <a:endParaRPr lang="en-US">
              <a:solidFill>
                <a:srgbClr val="1F497D"/>
              </a:solidFill>
            </a:endParaRPr>
          </a:p>
        </p:txBody>
      </p:sp>
      <p:sp>
        <p:nvSpPr>
          <p:cNvPr id="5" name="Footer Placeholder 4"/>
          <p:cNvSpPr>
            <a:spLocks noGrp="1"/>
          </p:cNvSpPr>
          <p:nvPr>
            <p:ph type="ftr" sz="quarter" idx="11"/>
          </p:nvPr>
        </p:nvSpPr>
        <p:spPr/>
        <p:txBody>
          <a:bodyPr/>
          <a:lstStyle/>
          <a:p>
            <a:pPr>
              <a:defRPr/>
            </a:pPr>
            <a:r>
              <a:rPr lang="en-US" smtClean="0">
                <a:solidFill>
                  <a:srgbClr val="1F497D"/>
                </a:solidFill>
              </a:rPr>
              <a:t>This is the footer. Edit via the "view -&gt; Header and Footer"-menu</a:t>
            </a:r>
            <a:endParaRPr lang="en-US">
              <a:solidFill>
                <a:srgbClr val="1F497D"/>
              </a:solidFill>
            </a:endParaRPr>
          </a:p>
        </p:txBody>
      </p:sp>
      <p:sp>
        <p:nvSpPr>
          <p:cNvPr id="6" name="Slide Number Placeholder 5"/>
          <p:cNvSpPr>
            <a:spLocks noGrp="1"/>
          </p:cNvSpPr>
          <p:nvPr>
            <p:ph type="sldNum" sz="quarter" idx="12"/>
          </p:nvPr>
        </p:nvSpPr>
        <p:spPr/>
        <p:txBody>
          <a:bodyPr/>
          <a:lstStyle/>
          <a:p>
            <a:fld id="{1293B832-2D35-4D20-9751-7DAAA1108816}" type="slidenum">
              <a:rPr lang="en-US" smtClean="0">
                <a:solidFill>
                  <a:srgbClr val="1F497D"/>
                </a:solidFill>
              </a:rPr>
              <a:pPr/>
              <a:t>19</a:t>
            </a:fld>
            <a:endParaRPr lang="en-US">
              <a:solidFill>
                <a:srgbClr val="1F497D"/>
              </a:solidFill>
            </a:endParaRPr>
          </a:p>
        </p:txBody>
      </p:sp>
    </p:spTree>
    <p:extLst>
      <p:ext uri="{BB962C8B-B14F-4D97-AF65-F5344CB8AC3E}">
        <p14:creationId xmlns:p14="http://schemas.microsoft.com/office/powerpoint/2010/main" val="2575352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smtClean="0"/>
          </a:p>
          <a:p>
            <a:endParaRPr lang="en-GB" dirty="0"/>
          </a:p>
        </p:txBody>
      </p:sp>
      <p:sp>
        <p:nvSpPr>
          <p:cNvPr id="4" name="Header Placeholder 3"/>
          <p:cNvSpPr>
            <a:spLocks noGrp="1"/>
          </p:cNvSpPr>
          <p:nvPr>
            <p:ph type="hdr" sz="quarter" idx="10"/>
          </p:nvPr>
        </p:nvSpPr>
        <p:spPr/>
        <p:txBody>
          <a:bodyPr/>
          <a:lstStyle/>
          <a:p>
            <a:pPr>
              <a:defRPr/>
            </a:pPr>
            <a:r>
              <a:rPr lang="en-US" smtClean="0">
                <a:solidFill>
                  <a:srgbClr val="1F497D"/>
                </a:solidFill>
              </a:rPr>
              <a:t>THIS IS THE HEADER. EDIT VIA THE "VIEW -&gt; HEADER AND FOOTER"-MENU</a:t>
            </a:r>
            <a:endParaRPr lang="en-US">
              <a:solidFill>
                <a:srgbClr val="1F497D"/>
              </a:solidFill>
            </a:endParaRPr>
          </a:p>
        </p:txBody>
      </p:sp>
      <p:sp>
        <p:nvSpPr>
          <p:cNvPr id="5" name="Footer Placeholder 4"/>
          <p:cNvSpPr>
            <a:spLocks noGrp="1"/>
          </p:cNvSpPr>
          <p:nvPr>
            <p:ph type="ftr" sz="quarter" idx="11"/>
          </p:nvPr>
        </p:nvSpPr>
        <p:spPr/>
        <p:txBody>
          <a:bodyPr/>
          <a:lstStyle/>
          <a:p>
            <a:pPr>
              <a:defRPr/>
            </a:pPr>
            <a:r>
              <a:rPr lang="en-US" smtClean="0">
                <a:solidFill>
                  <a:srgbClr val="1F497D"/>
                </a:solidFill>
              </a:rPr>
              <a:t>This is the footer. Edit via the "view -&gt; Header and Footer"-menu</a:t>
            </a:r>
            <a:endParaRPr lang="en-US">
              <a:solidFill>
                <a:srgbClr val="1F497D"/>
              </a:solidFill>
            </a:endParaRPr>
          </a:p>
        </p:txBody>
      </p:sp>
      <p:sp>
        <p:nvSpPr>
          <p:cNvPr id="6" name="Slide Number Placeholder 5"/>
          <p:cNvSpPr>
            <a:spLocks noGrp="1"/>
          </p:cNvSpPr>
          <p:nvPr>
            <p:ph type="sldNum" sz="quarter" idx="12"/>
          </p:nvPr>
        </p:nvSpPr>
        <p:spPr/>
        <p:txBody>
          <a:bodyPr/>
          <a:lstStyle/>
          <a:p>
            <a:fld id="{1293B832-2D35-4D20-9751-7DAAA1108816}" type="slidenum">
              <a:rPr lang="en-US" smtClean="0">
                <a:solidFill>
                  <a:srgbClr val="1F497D"/>
                </a:solidFill>
              </a:rPr>
              <a:pPr/>
              <a:t>20</a:t>
            </a:fld>
            <a:endParaRPr lang="en-US">
              <a:solidFill>
                <a:srgbClr val="1F497D"/>
              </a:solidFill>
            </a:endParaRPr>
          </a:p>
        </p:txBody>
      </p:sp>
    </p:spTree>
    <p:extLst>
      <p:ext uri="{BB962C8B-B14F-4D97-AF65-F5344CB8AC3E}">
        <p14:creationId xmlns:p14="http://schemas.microsoft.com/office/powerpoint/2010/main" val="2575352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Pladsholder til diasbillede 1"/>
          <p:cNvSpPr>
            <a:spLocks noGrp="1" noRot="1" noChangeAspect="1" noTextEdit="1"/>
          </p:cNvSpPr>
          <p:nvPr>
            <p:ph type="sldImg"/>
          </p:nvPr>
        </p:nvSpPr>
        <p:spPr>
          <a:ln/>
        </p:spPr>
      </p:sp>
      <p:sp>
        <p:nvSpPr>
          <p:cNvPr id="41987" name="Pladsholder til no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p>
        </p:txBody>
      </p:sp>
      <p:sp>
        <p:nvSpPr>
          <p:cNvPr id="54276" name="Pladsholder til diasnumm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a:spcBef>
                <a:spcPct val="0"/>
              </a:spcBef>
              <a:defRPr/>
            </a:pPr>
            <a:fld id="{14B5110A-FCA4-4B54-B4F5-52E1727B2A2F}" type="slidenum">
              <a:rPr lang="en-US" altLang="en-US" smtClean="0">
                <a:latin typeface="MetaUM" pitchFamily="2" charset="0"/>
              </a:rPr>
              <a:pPr>
                <a:spcBef>
                  <a:spcPct val="0"/>
                </a:spcBef>
                <a:defRPr/>
              </a:pPr>
              <a:t>21</a:t>
            </a:fld>
            <a:endParaRPr lang="en-US" altLang="en-US" smtClean="0">
              <a:latin typeface="MetaUM" pitchFamily="2"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noProof="0" dirty="0" smtClean="0"/>
              <a:t>Nyeste</a:t>
            </a:r>
            <a:r>
              <a:rPr lang="da-DK" baseline="0" noProof="0" dirty="0" smtClean="0"/>
              <a:t> måling onsdag d. 9. </a:t>
            </a:r>
            <a:r>
              <a:rPr lang="da-DK" baseline="0" noProof="0" smtClean="0"/>
              <a:t>august: </a:t>
            </a:r>
            <a:r>
              <a:rPr lang="da-DK" baseline="0" noProof="0" dirty="0" smtClean="0"/>
              <a:t>Lige akkurat IKKE flertal for Sort-Gul, men i denne måned generelt lige på vippen…</a:t>
            </a:r>
          </a:p>
          <a:p>
            <a:endParaRPr lang="da-DK" baseline="0" noProof="0" dirty="0" smtClean="0"/>
          </a:p>
          <a:p>
            <a:endParaRPr lang="da-DK" noProof="0" dirty="0"/>
          </a:p>
        </p:txBody>
      </p:sp>
      <p:sp>
        <p:nvSpPr>
          <p:cNvPr id="4" name="Pladsholder til sidehoved 3"/>
          <p:cNvSpPr>
            <a:spLocks noGrp="1"/>
          </p:cNvSpPr>
          <p:nvPr>
            <p:ph type="hdr" sz="quarter" idx="10"/>
          </p:nvPr>
        </p:nvSpPr>
        <p:spPr/>
        <p:txBody>
          <a:bodyPr/>
          <a:lstStyle/>
          <a:p>
            <a:pPr>
              <a:defRPr/>
            </a:pPr>
            <a:r>
              <a:rPr lang="en-US" smtClean="0"/>
              <a:t>THIS IS THE HEADER. EDIT VIA THE "VIEW -&gt; HEADER AND FOOTER"-MENU</a:t>
            </a:r>
            <a:endParaRPr lang="en-US"/>
          </a:p>
        </p:txBody>
      </p:sp>
      <p:sp>
        <p:nvSpPr>
          <p:cNvPr id="5" name="Pladsholder til sidefod 4"/>
          <p:cNvSpPr>
            <a:spLocks noGrp="1"/>
          </p:cNvSpPr>
          <p:nvPr>
            <p:ph type="ftr" sz="quarter" idx="11"/>
          </p:nvPr>
        </p:nvSpPr>
        <p:spPr/>
        <p:txBody>
          <a:bodyPr/>
          <a:lstStyle/>
          <a:p>
            <a:pPr>
              <a:defRPr/>
            </a:pPr>
            <a:r>
              <a:rPr lang="en-US" smtClean="0"/>
              <a:t>This is the footer. Edit via the "view -&gt; Header and Footer"-menu</a:t>
            </a:r>
            <a:endParaRPr lang="en-US"/>
          </a:p>
        </p:txBody>
      </p:sp>
      <p:sp>
        <p:nvSpPr>
          <p:cNvPr id="6" name="Pladsholder til diasnummer 5"/>
          <p:cNvSpPr>
            <a:spLocks noGrp="1"/>
          </p:cNvSpPr>
          <p:nvPr>
            <p:ph type="sldNum" sz="quarter" idx="12"/>
          </p:nvPr>
        </p:nvSpPr>
        <p:spPr/>
        <p:txBody>
          <a:bodyPr/>
          <a:lstStyle/>
          <a:p>
            <a:fld id="{1293B832-2D35-4D20-9751-7DAAA1108816}" type="slidenum">
              <a:rPr lang="en-US" smtClean="0"/>
              <a:pPr/>
              <a:t>22</a:t>
            </a:fld>
            <a:endParaRPr lang="en-US"/>
          </a:p>
        </p:txBody>
      </p:sp>
    </p:spTree>
    <p:extLst>
      <p:ext uri="{BB962C8B-B14F-4D97-AF65-F5344CB8AC3E}">
        <p14:creationId xmlns:p14="http://schemas.microsoft.com/office/powerpoint/2010/main" val="8745069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aseline="0" noProof="0" dirty="0" smtClean="0"/>
          </a:p>
          <a:p>
            <a:endParaRPr lang="da-DK" noProof="0" dirty="0"/>
          </a:p>
        </p:txBody>
      </p:sp>
      <p:sp>
        <p:nvSpPr>
          <p:cNvPr id="4" name="Pladsholder til sidehoved 3"/>
          <p:cNvSpPr>
            <a:spLocks noGrp="1"/>
          </p:cNvSpPr>
          <p:nvPr>
            <p:ph type="hdr" sz="quarter" idx="10"/>
          </p:nvPr>
        </p:nvSpPr>
        <p:spPr/>
        <p:txBody>
          <a:bodyPr/>
          <a:lstStyle/>
          <a:p>
            <a:pPr>
              <a:defRPr/>
            </a:pPr>
            <a:r>
              <a:rPr lang="en-US" smtClean="0"/>
              <a:t>THIS IS THE HEADER. EDIT VIA THE "VIEW -&gt; HEADER AND FOOTER"-MENU</a:t>
            </a:r>
            <a:endParaRPr lang="en-US"/>
          </a:p>
        </p:txBody>
      </p:sp>
      <p:sp>
        <p:nvSpPr>
          <p:cNvPr id="5" name="Pladsholder til sidefod 4"/>
          <p:cNvSpPr>
            <a:spLocks noGrp="1"/>
          </p:cNvSpPr>
          <p:nvPr>
            <p:ph type="ftr" sz="quarter" idx="11"/>
          </p:nvPr>
        </p:nvSpPr>
        <p:spPr/>
        <p:txBody>
          <a:bodyPr/>
          <a:lstStyle/>
          <a:p>
            <a:pPr>
              <a:defRPr/>
            </a:pPr>
            <a:r>
              <a:rPr lang="en-US" smtClean="0"/>
              <a:t>This is the footer. Edit via the "view -&gt; Header and Footer"-menu</a:t>
            </a:r>
            <a:endParaRPr lang="en-US"/>
          </a:p>
        </p:txBody>
      </p:sp>
      <p:sp>
        <p:nvSpPr>
          <p:cNvPr id="6" name="Pladsholder til diasnummer 5"/>
          <p:cNvSpPr>
            <a:spLocks noGrp="1"/>
          </p:cNvSpPr>
          <p:nvPr>
            <p:ph type="sldNum" sz="quarter" idx="12"/>
          </p:nvPr>
        </p:nvSpPr>
        <p:spPr/>
        <p:txBody>
          <a:bodyPr/>
          <a:lstStyle/>
          <a:p>
            <a:fld id="{1293B832-2D35-4D20-9751-7DAAA1108816}" type="slidenum">
              <a:rPr lang="en-US" smtClean="0"/>
              <a:pPr/>
              <a:t>23</a:t>
            </a:fld>
            <a:endParaRPr lang="en-US"/>
          </a:p>
        </p:txBody>
      </p:sp>
    </p:spTree>
    <p:extLst>
      <p:ext uri="{BB962C8B-B14F-4D97-AF65-F5344CB8AC3E}">
        <p14:creationId xmlns:p14="http://schemas.microsoft.com/office/powerpoint/2010/main" val="874506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171432" indent="-171432" defTabSz="914307">
              <a:buFont typeface="Arial" panose="020B0604020202020204" pitchFamily="34" charset="0"/>
              <a:buChar char="•"/>
              <a:defRPr/>
            </a:pPr>
            <a:r>
              <a:rPr lang="da-DK" sz="1400" dirty="0">
                <a:latin typeface="Garamond" panose="02020404030301010803" pitchFamily="18" charset="0"/>
                <a:ea typeface="+mn-ea"/>
              </a:rPr>
              <a:t>Samhandelsmønstrene mellem Danmark og de tyske delstater er præget af betydelige regionale forskelle. Generelt er handlen koncentreret omkring delstaterne i Nordvesttyskland. Særligt delstaterne Slesvig-Holsten, som grundet den naturlige orientering mod nord og flow af varer har et tæt handelssamarbejde med Danmark, og Nordrhein-Westfalen, som er den folkerrigeste delstat, tegnede sig enkeltvis for DKK </a:t>
            </a:r>
            <a:r>
              <a:rPr lang="da-DK" sz="1400" dirty="0" smtClean="0">
                <a:latin typeface="Garamond" panose="02020404030301010803" pitchFamily="18" charset="0"/>
                <a:ea typeface="+mn-ea"/>
              </a:rPr>
              <a:t>16,3 </a:t>
            </a:r>
            <a:r>
              <a:rPr lang="da-DK" sz="1400" dirty="0">
                <a:latin typeface="Garamond" panose="02020404030301010803" pitchFamily="18" charset="0"/>
                <a:ea typeface="+mn-ea"/>
              </a:rPr>
              <a:t>mia. kr. og </a:t>
            </a:r>
            <a:r>
              <a:rPr lang="da-DK" sz="1400" dirty="0" smtClean="0">
                <a:latin typeface="Garamond" panose="02020404030301010803" pitchFamily="18" charset="0"/>
                <a:ea typeface="+mn-ea"/>
              </a:rPr>
              <a:t>19 mia. </a:t>
            </a:r>
            <a:r>
              <a:rPr lang="da-DK" sz="1400" dirty="0">
                <a:latin typeface="Garamond" panose="02020404030301010803" pitchFamily="18" charset="0"/>
                <a:ea typeface="+mn-ea"/>
              </a:rPr>
              <a:t>kr. og tilsammen for en vareeksport på DKK </a:t>
            </a:r>
            <a:r>
              <a:rPr lang="da-DK" sz="1400" dirty="0" smtClean="0">
                <a:latin typeface="Garamond" panose="02020404030301010803" pitchFamily="18" charset="0"/>
                <a:ea typeface="+mn-ea"/>
              </a:rPr>
              <a:t>35,3 </a:t>
            </a:r>
            <a:r>
              <a:rPr lang="da-DK" sz="1400" dirty="0">
                <a:latin typeface="Garamond" panose="02020404030301010803" pitchFamily="18" charset="0"/>
                <a:ea typeface="+mn-ea"/>
              </a:rPr>
              <a:t>mia. </a:t>
            </a:r>
            <a:r>
              <a:rPr lang="da-DK" sz="1400" dirty="0" smtClean="0">
                <a:latin typeface="Garamond" panose="02020404030301010803" pitchFamily="18" charset="0"/>
                <a:ea typeface="+mn-ea"/>
              </a:rPr>
              <a:t>kr. i 2016. </a:t>
            </a:r>
            <a:endParaRPr lang="da-DK" sz="1400" dirty="0">
              <a:latin typeface="Garamond" panose="02020404030301010803" pitchFamily="18" charset="0"/>
              <a:ea typeface="+mn-ea"/>
            </a:endParaRPr>
          </a:p>
          <a:p>
            <a:pPr marL="171432" indent="-171432" defTabSz="914307">
              <a:buFont typeface="Arial" panose="020B0604020202020204" pitchFamily="34" charset="0"/>
              <a:buChar char="•"/>
              <a:defRPr/>
            </a:pPr>
            <a:r>
              <a:rPr lang="da-DK" sz="1400" dirty="0" smtClean="0">
                <a:latin typeface="Garamond" panose="02020404030301010803" pitchFamily="18" charset="0"/>
                <a:ea typeface="+mn-ea"/>
              </a:rPr>
              <a:t>Det </a:t>
            </a:r>
            <a:r>
              <a:rPr lang="da-DK" sz="1400" dirty="0">
                <a:latin typeface="Garamond" panose="02020404030301010803" pitchFamily="18" charset="0"/>
                <a:ea typeface="+mn-ea"/>
              </a:rPr>
              <a:t>skal noteres, at der foreligger en uoverensstemmelse mellem de statistiske opgørelser i Danmark og Tyskland. </a:t>
            </a:r>
            <a:r>
              <a:rPr lang="da-DK" sz="1400" dirty="0" smtClean="0">
                <a:latin typeface="Garamond" panose="02020404030301010803" pitchFamily="18" charset="0"/>
                <a:ea typeface="+mn-ea"/>
              </a:rPr>
              <a:t>Således er vareimporten for Tyskland ca</a:t>
            </a:r>
            <a:r>
              <a:rPr lang="da-DK" sz="1400" dirty="0">
                <a:latin typeface="Garamond" panose="02020404030301010803" pitchFamily="18" charset="0"/>
                <a:ea typeface="+mn-ea"/>
              </a:rPr>
              <a:t>. </a:t>
            </a:r>
            <a:r>
              <a:rPr lang="da-DK" sz="1400" dirty="0" smtClean="0">
                <a:latin typeface="Garamond" panose="02020404030301010803" pitchFamily="18" charset="0"/>
                <a:ea typeface="+mn-ea"/>
              </a:rPr>
              <a:t>86,6 </a:t>
            </a:r>
            <a:r>
              <a:rPr lang="da-DK" sz="1400" dirty="0">
                <a:latin typeface="Garamond" panose="02020404030301010803" pitchFamily="18" charset="0"/>
                <a:ea typeface="+mn-ea"/>
              </a:rPr>
              <a:t>mia. DKK i </a:t>
            </a:r>
            <a:r>
              <a:rPr lang="da-DK" sz="1400" dirty="0" smtClean="0">
                <a:latin typeface="Garamond" panose="02020404030301010803" pitchFamily="18" charset="0"/>
                <a:ea typeface="+mn-ea"/>
              </a:rPr>
              <a:t>2016 </a:t>
            </a:r>
            <a:r>
              <a:rPr lang="da-DK" sz="1400" dirty="0">
                <a:latin typeface="Garamond" panose="02020404030301010803" pitchFamily="18" charset="0"/>
                <a:ea typeface="+mn-ea"/>
              </a:rPr>
              <a:t>ifølge </a:t>
            </a:r>
            <a:r>
              <a:rPr lang="da-DK" sz="1400" dirty="0" err="1">
                <a:latin typeface="Garamond" panose="02020404030301010803" pitchFamily="18" charset="0"/>
                <a:ea typeface="+mn-ea"/>
              </a:rPr>
              <a:t>Statistisches</a:t>
            </a:r>
            <a:r>
              <a:rPr lang="da-DK" sz="1400" dirty="0">
                <a:latin typeface="Garamond" panose="02020404030301010803" pitchFamily="18" charset="0"/>
                <a:ea typeface="+mn-ea"/>
              </a:rPr>
              <a:t> </a:t>
            </a:r>
            <a:r>
              <a:rPr lang="da-DK" sz="1400" dirty="0" err="1">
                <a:latin typeface="Garamond" panose="02020404030301010803" pitchFamily="18" charset="0"/>
                <a:ea typeface="+mn-ea"/>
              </a:rPr>
              <a:t>Bundesamt</a:t>
            </a:r>
            <a:r>
              <a:rPr lang="da-DK" sz="1400" dirty="0">
                <a:latin typeface="Garamond" panose="02020404030301010803" pitchFamily="18" charset="0"/>
                <a:ea typeface="+mn-ea"/>
              </a:rPr>
              <a:t>, </a:t>
            </a:r>
            <a:r>
              <a:rPr lang="da-DK" sz="1400" dirty="0" err="1">
                <a:latin typeface="Garamond" panose="02020404030301010803" pitchFamily="18" charset="0"/>
                <a:ea typeface="+mn-ea"/>
              </a:rPr>
              <a:t>Wiesbaden</a:t>
            </a:r>
            <a:r>
              <a:rPr lang="da-DK" sz="1400" dirty="0">
                <a:latin typeface="Garamond" panose="02020404030301010803" pitchFamily="18" charset="0"/>
                <a:ea typeface="+mn-ea"/>
              </a:rPr>
              <a:t>, mens Danmarks Statistik opgør tallet til ca. </a:t>
            </a:r>
            <a:r>
              <a:rPr lang="da-DK" sz="1400" dirty="0" smtClean="0">
                <a:latin typeface="Garamond" panose="02020404030301010803" pitchFamily="18" charset="0"/>
                <a:ea typeface="+mn-ea"/>
              </a:rPr>
              <a:t>97,9 </a:t>
            </a:r>
            <a:r>
              <a:rPr lang="da-DK" sz="1400" dirty="0">
                <a:latin typeface="Garamond" panose="02020404030301010803" pitchFamily="18" charset="0"/>
                <a:ea typeface="+mn-ea"/>
              </a:rPr>
              <a:t>mia. DKK.</a:t>
            </a:r>
          </a:p>
          <a:p>
            <a:r>
              <a:rPr lang="da-DK" dirty="0" smtClean="0">
                <a:latin typeface="Verdana" pitchFamily="1" charset="0"/>
                <a:ea typeface="+mn-ea"/>
              </a:rPr>
              <a:t/>
            </a:r>
            <a:br>
              <a:rPr lang="da-DK" dirty="0" smtClean="0">
                <a:latin typeface="Verdana" pitchFamily="1" charset="0"/>
                <a:ea typeface="+mn-ea"/>
              </a:rPr>
            </a:br>
            <a:r>
              <a:rPr lang="da-DK" dirty="0" smtClean="0">
                <a:latin typeface="Verdana" pitchFamily="1" charset="0"/>
                <a:ea typeface="+mn-ea"/>
              </a:rPr>
              <a:t>Note:</a:t>
            </a:r>
            <a:r>
              <a:rPr lang="da-DK" baseline="0" dirty="0" smtClean="0">
                <a:latin typeface="Verdana" pitchFamily="1" charset="0"/>
                <a:ea typeface="+mn-ea"/>
              </a:rPr>
              <a:t> Der er udelukkende  tale om vareeksport, både ift. tallene for delstaterne og tallene for dansk eksport til de oplistede lande. Dvs. tjenesteydelser er ikke medtaget.</a:t>
            </a:r>
            <a:endParaRPr lang="da-DK" dirty="0">
              <a:latin typeface="Verdana" pitchFamily="1" charset="0"/>
              <a:ea typeface="+mn-ea"/>
            </a:endParaRPr>
          </a:p>
        </p:txBody>
      </p:sp>
      <p:sp>
        <p:nvSpPr>
          <p:cNvPr id="4" name="Pladsholder til sidehoved 3"/>
          <p:cNvSpPr>
            <a:spLocks noGrp="1"/>
          </p:cNvSpPr>
          <p:nvPr>
            <p:ph type="hdr" sz="quarter" idx="10"/>
          </p:nvPr>
        </p:nvSpPr>
        <p:spPr/>
        <p:txBody>
          <a:bodyPr/>
          <a:lstStyle/>
          <a:p>
            <a:pPr>
              <a:defRPr/>
            </a:pPr>
            <a:r>
              <a:rPr lang="en-US" smtClean="0"/>
              <a:t>THIS IS THE HEADER. EDIT VIA THE "VIEW -&gt; HEADER AND FOOTER"-MENU</a:t>
            </a:r>
            <a:endParaRPr lang="en-US"/>
          </a:p>
        </p:txBody>
      </p:sp>
      <p:sp>
        <p:nvSpPr>
          <p:cNvPr id="5" name="Pladsholder til sidefod 4"/>
          <p:cNvSpPr>
            <a:spLocks noGrp="1"/>
          </p:cNvSpPr>
          <p:nvPr>
            <p:ph type="ftr" sz="quarter" idx="11"/>
          </p:nvPr>
        </p:nvSpPr>
        <p:spPr/>
        <p:txBody>
          <a:bodyPr/>
          <a:lstStyle/>
          <a:p>
            <a:pPr>
              <a:defRPr/>
            </a:pPr>
            <a:r>
              <a:rPr lang="en-US" smtClean="0"/>
              <a:t>This is the footer. Edit via the "view -&gt; Header and Footer"-menu</a:t>
            </a:r>
            <a:endParaRPr lang="en-US"/>
          </a:p>
        </p:txBody>
      </p:sp>
      <p:sp>
        <p:nvSpPr>
          <p:cNvPr id="6" name="Pladsholder til diasnummer 5"/>
          <p:cNvSpPr>
            <a:spLocks noGrp="1"/>
          </p:cNvSpPr>
          <p:nvPr>
            <p:ph type="sldNum" sz="quarter" idx="12"/>
          </p:nvPr>
        </p:nvSpPr>
        <p:spPr/>
        <p:txBody>
          <a:bodyPr/>
          <a:lstStyle/>
          <a:p>
            <a:pPr>
              <a:defRPr/>
            </a:pPr>
            <a:fld id="{9F828E8B-F463-4953-8C27-E0C83B118C29}" type="slidenum">
              <a:rPr lang="en-US" smtClean="0"/>
              <a:pPr>
                <a:defRPr/>
              </a:pPr>
              <a:t>24</a:t>
            </a:fld>
            <a:endParaRPr lang="en-US"/>
          </a:p>
        </p:txBody>
      </p:sp>
    </p:spTree>
    <p:extLst>
      <p:ext uri="{BB962C8B-B14F-4D97-AF65-F5344CB8AC3E}">
        <p14:creationId xmlns:p14="http://schemas.microsoft.com/office/powerpoint/2010/main" val="3226351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39AA7FD6-285E-474C-82D3-5A3E9138D3EB}" type="slidenum">
              <a:rPr lang="da-DK" smtClean="0"/>
              <a:t>25</a:t>
            </a:fld>
            <a:endParaRPr lang="da-DK"/>
          </a:p>
        </p:txBody>
      </p:sp>
    </p:spTree>
    <p:extLst>
      <p:ext uri="{BB962C8B-B14F-4D97-AF65-F5344CB8AC3E}">
        <p14:creationId xmlns:p14="http://schemas.microsoft.com/office/powerpoint/2010/main" val="442634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sz="1000" kern="1200" dirty="0" smtClean="0">
                <a:solidFill>
                  <a:schemeClr val="tx1"/>
                </a:solidFill>
                <a:effectLst/>
                <a:latin typeface="Verdana" charset="0"/>
                <a:ea typeface="ＭＳ Ｐゴシック" charset="-128"/>
                <a:cs typeface="+mn-cs"/>
              </a:rPr>
              <a:t>Tyskland er messeland, og de mange store messer tiltrækker ikke blot tyske, men også internationale virksomheder og kunder.</a:t>
            </a:r>
            <a:endParaRPr lang="en-GB" sz="1000" kern="1200" dirty="0" smtClean="0">
              <a:solidFill>
                <a:schemeClr val="tx1"/>
              </a:solidFill>
              <a:effectLst/>
              <a:latin typeface="Verdana" charset="0"/>
              <a:ea typeface="ＭＳ Ｐゴシック" charset="-128"/>
              <a:cs typeface="+mn-cs"/>
            </a:endParaRPr>
          </a:p>
          <a:p>
            <a:r>
              <a:rPr lang="da-DK" sz="1000" kern="1200" dirty="0" smtClean="0">
                <a:solidFill>
                  <a:schemeClr val="tx1"/>
                </a:solidFill>
                <a:effectLst/>
                <a:latin typeface="Verdana" charset="0"/>
                <a:ea typeface="ＭＳ Ｐゴシック" charset="-128"/>
                <a:cs typeface="+mn-cs"/>
              </a:rPr>
              <a:t>I 2015 afholdtes 164 landsdækkende messer i Tyskland med deltagelse af 2,6 mio. udenlandske besøgende ud af i alt knap 10 mio. besøgende.</a:t>
            </a:r>
            <a:endParaRPr lang="en-GB" sz="1000" kern="1200" dirty="0" smtClean="0">
              <a:solidFill>
                <a:schemeClr val="tx1"/>
              </a:solidFill>
              <a:effectLst/>
              <a:latin typeface="Verdana" charset="0"/>
              <a:ea typeface="ＭＳ Ｐゴシック" charset="-128"/>
              <a:cs typeface="+mn-cs"/>
            </a:endParaRPr>
          </a:p>
          <a:p>
            <a:pPr lvl="0"/>
            <a:r>
              <a:rPr lang="da-DK" sz="1000" kern="1200" dirty="0" smtClean="0">
                <a:solidFill>
                  <a:schemeClr val="tx1"/>
                </a:solidFill>
                <a:effectLst/>
                <a:latin typeface="Verdana" charset="0"/>
                <a:ea typeface="ＭＳ Ｐゴシック" charset="-128"/>
                <a:cs typeface="+mn-cs"/>
              </a:rPr>
              <a:t>SMM, Marinemesse i Hamborg: Danske underleverandører møder kinesiske skibsværfter (ca. 50.000 besøgende og 2.200 udstillere)</a:t>
            </a:r>
            <a:endParaRPr lang="en-GB" sz="1000" kern="1200" dirty="0" smtClean="0">
              <a:solidFill>
                <a:schemeClr val="tx1"/>
              </a:solidFill>
              <a:effectLst/>
              <a:latin typeface="Verdana" charset="0"/>
              <a:ea typeface="ＭＳ Ｐゴシック" charset="-128"/>
              <a:cs typeface="+mn-cs"/>
            </a:endParaRPr>
          </a:p>
          <a:p>
            <a:pPr lvl="0"/>
            <a:r>
              <a:rPr lang="da-DK" sz="1000" kern="1200" dirty="0" smtClean="0">
                <a:solidFill>
                  <a:schemeClr val="tx1"/>
                </a:solidFill>
                <a:effectLst/>
                <a:latin typeface="Verdana" charset="0"/>
                <a:ea typeface="ＭＳ Ｐゴシック" charset="-128"/>
                <a:cs typeface="+mn-cs"/>
              </a:rPr>
              <a:t>Vindmesser i Hamborg og Husum fungerer som mødested for den globale vindindustri (hhv. ca. 35.000 og 20.000 besøgende samt 1.400 og 650 udstillere)</a:t>
            </a:r>
            <a:endParaRPr lang="en-GB" sz="1000" kern="1200" dirty="0" smtClean="0">
              <a:solidFill>
                <a:schemeClr val="tx1"/>
              </a:solidFill>
              <a:effectLst/>
              <a:latin typeface="Verdana" charset="0"/>
              <a:ea typeface="ＭＳ Ｐゴシック" charset="-128"/>
              <a:cs typeface="+mn-cs"/>
            </a:endParaRPr>
          </a:p>
          <a:p>
            <a:pPr lvl="0"/>
            <a:r>
              <a:rPr lang="da-DK" sz="1000" kern="1200" dirty="0" smtClean="0">
                <a:solidFill>
                  <a:schemeClr val="tx1"/>
                </a:solidFill>
                <a:effectLst/>
                <a:latin typeface="Verdana" charset="0"/>
                <a:ea typeface="ＭＳ Ｐゴシック" charset="-128"/>
                <a:cs typeface="+mn-cs"/>
              </a:rPr>
              <a:t>Hannover messe: Verdens største industrimesse (ca. 190.000 besøgende (30% fra udlandet); over 5.200 udstillere (knap 60% fra udlandet; 75 lande)). Fra 24. april til 28. april 2017er Danmark repræsenteret med en fællesstand med 34 danske virksomheder.   </a:t>
            </a:r>
            <a:endParaRPr lang="en-GB" sz="1000" kern="1200" dirty="0" smtClean="0">
              <a:solidFill>
                <a:schemeClr val="tx1"/>
              </a:solidFill>
              <a:effectLst/>
              <a:latin typeface="Verdana" charset="0"/>
              <a:ea typeface="ＭＳ Ｐゴシック" charset="-128"/>
              <a:cs typeface="+mn-cs"/>
            </a:endParaRPr>
          </a:p>
          <a:p>
            <a:pPr lvl="0"/>
            <a:r>
              <a:rPr lang="da-DK" sz="1000" kern="1200" dirty="0" err="1" smtClean="0">
                <a:solidFill>
                  <a:schemeClr val="tx1"/>
                </a:solidFill>
                <a:effectLst/>
                <a:latin typeface="Verdana" charset="0"/>
                <a:ea typeface="ＭＳ Ｐゴシック" charset="-128"/>
                <a:cs typeface="+mn-cs"/>
              </a:rPr>
              <a:t>CeBIT</a:t>
            </a:r>
            <a:r>
              <a:rPr lang="da-DK" sz="1000" kern="1200" dirty="0" smtClean="0">
                <a:solidFill>
                  <a:schemeClr val="tx1"/>
                </a:solidFill>
                <a:effectLst/>
                <a:latin typeface="Verdana" charset="0"/>
                <a:ea typeface="ＭＳ Ｐゴシック" charset="-128"/>
                <a:cs typeface="+mn-cs"/>
              </a:rPr>
              <a:t>: Global IT-messe for digital business, bl.a. med forum for offentlig digitalisering, hvor Digitaliseringsstyrelsens direktør Lars Frelle-Petersen indgår som taler i år (ca. 200.000 besøgende og 3.300 udstillere)</a:t>
            </a:r>
            <a:endParaRPr lang="en-GB" sz="1000" kern="1200" dirty="0" smtClean="0">
              <a:solidFill>
                <a:schemeClr val="tx1"/>
              </a:solidFill>
              <a:effectLst/>
              <a:latin typeface="Verdana" charset="0"/>
              <a:ea typeface="ＭＳ Ｐゴシック" charset="-128"/>
              <a:cs typeface="+mn-cs"/>
            </a:endParaRPr>
          </a:p>
          <a:p>
            <a:pPr lvl="0"/>
            <a:r>
              <a:rPr lang="da-DK" sz="1000" kern="1200" dirty="0" err="1" smtClean="0">
                <a:solidFill>
                  <a:schemeClr val="tx1"/>
                </a:solidFill>
                <a:effectLst/>
                <a:latin typeface="Verdana" charset="0"/>
                <a:ea typeface="ＭＳ Ｐゴシック" charset="-128"/>
                <a:cs typeface="+mn-cs"/>
              </a:rPr>
              <a:t>InnoTrans</a:t>
            </a:r>
            <a:r>
              <a:rPr lang="da-DK" sz="1000" kern="1200" dirty="0" smtClean="0">
                <a:solidFill>
                  <a:schemeClr val="tx1"/>
                </a:solidFill>
                <a:effectLst/>
                <a:latin typeface="Verdana" charset="0"/>
                <a:ea typeface="ＭＳ Ｐゴシック" charset="-128"/>
                <a:cs typeface="+mn-cs"/>
              </a:rPr>
              <a:t>: førende messe inden for bl.a. jernbaneteknologi (ca. 140.000 besøgende fra 119 lande og ca. 3.000 udstillere fra 60 lande)</a:t>
            </a:r>
            <a:endParaRPr lang="en-GB" sz="1000" kern="1200" dirty="0" smtClean="0">
              <a:solidFill>
                <a:schemeClr val="tx1"/>
              </a:solidFill>
              <a:effectLst/>
              <a:latin typeface="Verdana" charset="0"/>
              <a:ea typeface="ＭＳ Ｐゴシック" charset="-128"/>
              <a:cs typeface="+mn-cs"/>
            </a:endParaRPr>
          </a:p>
          <a:p>
            <a:endParaRPr lang="da-DK" sz="1000" kern="1200" dirty="0" smtClean="0">
              <a:solidFill>
                <a:schemeClr val="tx1"/>
              </a:solidFill>
              <a:effectLst/>
              <a:latin typeface="Verdana" charset="0"/>
              <a:ea typeface="ＭＳ Ｐゴシック" charset="-128"/>
              <a:cs typeface="+mn-cs"/>
            </a:endParaRPr>
          </a:p>
          <a:p>
            <a:r>
              <a:rPr lang="da-DK" sz="1000" kern="1200" dirty="0" smtClean="0">
                <a:solidFill>
                  <a:schemeClr val="tx1"/>
                </a:solidFill>
                <a:effectLst/>
                <a:latin typeface="Verdana" charset="0"/>
                <a:ea typeface="ＭＳ Ｐゴシック" charset="-128"/>
                <a:cs typeface="+mn-cs"/>
              </a:rPr>
              <a:t>Listen over de tyske messer kan fås gennem generalkonsulatet i Hamborg. </a:t>
            </a:r>
            <a:endParaRPr lang="en-GB" dirty="0"/>
          </a:p>
        </p:txBody>
      </p:sp>
      <p:sp>
        <p:nvSpPr>
          <p:cNvPr id="4" name="Header Placeholder 3"/>
          <p:cNvSpPr>
            <a:spLocks noGrp="1"/>
          </p:cNvSpPr>
          <p:nvPr>
            <p:ph type="hdr" sz="quarter" idx="10"/>
          </p:nvPr>
        </p:nvSpPr>
        <p:spPr/>
        <p:txBody>
          <a:bodyPr/>
          <a:lstStyle/>
          <a:p>
            <a:pPr>
              <a:defRPr/>
            </a:pPr>
            <a:r>
              <a:rPr lang="en-US" smtClean="0">
                <a:solidFill>
                  <a:srgbClr val="1F497D"/>
                </a:solidFill>
              </a:rPr>
              <a:t>THIS IS THE HEADER. EDIT VIA THE "VIEW -&gt; HEADER AND FOOTER"-MENU</a:t>
            </a:r>
            <a:endParaRPr lang="en-US">
              <a:solidFill>
                <a:srgbClr val="1F497D"/>
              </a:solidFill>
            </a:endParaRPr>
          </a:p>
        </p:txBody>
      </p:sp>
      <p:sp>
        <p:nvSpPr>
          <p:cNvPr id="5" name="Footer Placeholder 4"/>
          <p:cNvSpPr>
            <a:spLocks noGrp="1"/>
          </p:cNvSpPr>
          <p:nvPr>
            <p:ph type="ftr" sz="quarter" idx="11"/>
          </p:nvPr>
        </p:nvSpPr>
        <p:spPr/>
        <p:txBody>
          <a:bodyPr/>
          <a:lstStyle/>
          <a:p>
            <a:pPr>
              <a:defRPr/>
            </a:pPr>
            <a:r>
              <a:rPr lang="en-US" smtClean="0">
                <a:solidFill>
                  <a:srgbClr val="1F497D"/>
                </a:solidFill>
              </a:rPr>
              <a:t>This is the footer. Edit via the "view -&gt; Header and Footer"-menu</a:t>
            </a:r>
            <a:endParaRPr lang="en-US">
              <a:solidFill>
                <a:srgbClr val="1F497D"/>
              </a:solidFill>
            </a:endParaRPr>
          </a:p>
        </p:txBody>
      </p:sp>
      <p:sp>
        <p:nvSpPr>
          <p:cNvPr id="6" name="Slide Number Placeholder 5"/>
          <p:cNvSpPr>
            <a:spLocks noGrp="1"/>
          </p:cNvSpPr>
          <p:nvPr>
            <p:ph type="sldNum" sz="quarter" idx="12"/>
          </p:nvPr>
        </p:nvSpPr>
        <p:spPr/>
        <p:txBody>
          <a:bodyPr/>
          <a:lstStyle/>
          <a:p>
            <a:fld id="{1293B832-2D35-4D20-9751-7DAAA1108816}" type="slidenum">
              <a:rPr lang="en-US" smtClean="0">
                <a:solidFill>
                  <a:srgbClr val="1F497D"/>
                </a:solidFill>
              </a:rPr>
              <a:pPr/>
              <a:t>26</a:t>
            </a:fld>
            <a:endParaRPr lang="en-US">
              <a:solidFill>
                <a:srgbClr val="1F497D"/>
              </a:solidFill>
            </a:endParaRPr>
          </a:p>
        </p:txBody>
      </p:sp>
    </p:spTree>
    <p:extLst>
      <p:ext uri="{BB962C8B-B14F-4D97-AF65-F5344CB8AC3E}">
        <p14:creationId xmlns:p14="http://schemas.microsoft.com/office/powerpoint/2010/main" val="39268894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smtClean="0"/>
              <a:t>Vedr.</a:t>
            </a:r>
            <a:r>
              <a:rPr lang="da-DK" baseline="0" dirty="0" smtClean="0"/>
              <a:t> pris: </a:t>
            </a:r>
            <a:r>
              <a:rPr lang="da-DK" dirty="0" smtClean="0"/>
              <a:t>De samlede anlægsudgifter for Femern Bælt-forbindelsen er foreløbigt budgetteret til 55,1 mia. kr. inkl. reserver, mens en opgradering af de danske jernbane- og vejlandanlæg foreløbigt er budgetteret til 9,5 mia. kr. Den samlede tilbagebetalingstid for projektet er beregnet til ca. 39 år</a:t>
            </a:r>
            <a:endParaRPr lang="en-GB" dirty="0"/>
          </a:p>
        </p:txBody>
      </p:sp>
      <p:sp>
        <p:nvSpPr>
          <p:cNvPr id="4" name="Header Placeholder 3"/>
          <p:cNvSpPr>
            <a:spLocks noGrp="1"/>
          </p:cNvSpPr>
          <p:nvPr>
            <p:ph type="hdr" sz="quarter" idx="10"/>
          </p:nvPr>
        </p:nvSpPr>
        <p:spPr/>
        <p:txBody>
          <a:bodyPr/>
          <a:lstStyle/>
          <a:p>
            <a:pPr>
              <a:defRPr/>
            </a:pPr>
            <a:r>
              <a:rPr lang="en-US" smtClean="0"/>
              <a:t>THIS IS THE HEADER. EDIT VIA THE "VIEW -&gt; HEADER AND FOOTER"-MENU</a:t>
            </a:r>
            <a:endParaRPr lang="en-US"/>
          </a:p>
        </p:txBody>
      </p:sp>
      <p:sp>
        <p:nvSpPr>
          <p:cNvPr id="5" name="Footer Placeholder 4"/>
          <p:cNvSpPr>
            <a:spLocks noGrp="1"/>
          </p:cNvSpPr>
          <p:nvPr>
            <p:ph type="ftr" sz="quarter" idx="11"/>
          </p:nvPr>
        </p:nvSpPr>
        <p:spPr/>
        <p:txBody>
          <a:bodyPr/>
          <a:lstStyle/>
          <a:p>
            <a:pPr>
              <a:defRPr/>
            </a:pPr>
            <a:r>
              <a:rPr lang="en-US" smtClean="0"/>
              <a:t>This is the footer. Edit via the "view -&gt; Header and Footer"-menu</a:t>
            </a:r>
            <a:endParaRPr lang="en-US"/>
          </a:p>
        </p:txBody>
      </p:sp>
      <p:sp>
        <p:nvSpPr>
          <p:cNvPr id="6" name="Slide Number Placeholder 5"/>
          <p:cNvSpPr>
            <a:spLocks noGrp="1"/>
          </p:cNvSpPr>
          <p:nvPr>
            <p:ph type="sldNum" sz="quarter" idx="12"/>
          </p:nvPr>
        </p:nvSpPr>
        <p:spPr/>
        <p:txBody>
          <a:bodyPr/>
          <a:lstStyle/>
          <a:p>
            <a:fld id="{1293B832-2D35-4D20-9751-7DAAA1108816}" type="slidenum">
              <a:rPr lang="en-US" smtClean="0"/>
              <a:pPr/>
              <a:t>27</a:t>
            </a:fld>
            <a:endParaRPr lang="en-US"/>
          </a:p>
        </p:txBody>
      </p:sp>
    </p:spTree>
    <p:extLst>
      <p:ext uri="{BB962C8B-B14F-4D97-AF65-F5344CB8AC3E}">
        <p14:creationId xmlns:p14="http://schemas.microsoft.com/office/powerpoint/2010/main" val="28721925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w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eldias">
    <p:spTree>
      <p:nvGrpSpPr>
        <p:cNvPr id="1" name=""/>
        <p:cNvGrpSpPr/>
        <p:nvPr/>
      </p:nvGrpSpPr>
      <p:grpSpPr>
        <a:xfrm>
          <a:off x="0" y="0"/>
          <a:ext cx="0" cy="0"/>
          <a:chOff x="0" y="0"/>
          <a:chExt cx="0" cy="0"/>
        </a:xfrm>
      </p:grpSpPr>
      <p:pic>
        <p:nvPicPr>
          <p:cNvPr id="4" name="Picture 7"/>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02688" y="676275"/>
            <a:ext cx="341312"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21"/>
          <p:cNvSpPr>
            <a:spLocks noChangeShapeType="1"/>
          </p:cNvSpPr>
          <p:nvPr/>
        </p:nvSpPr>
        <p:spPr bwMode="auto">
          <a:xfrm>
            <a:off x="-355600" y="5257800"/>
            <a:ext cx="228600" cy="0"/>
          </a:xfrm>
          <a:prstGeom prst="line">
            <a:avLst/>
          </a:prstGeom>
          <a:noFill/>
          <a:ln w="9525">
            <a:solidFill>
              <a:schemeClr val="bg1"/>
            </a:solidFill>
            <a:round/>
            <a:headEnd/>
            <a:tailEnd type="triangle" w="med" len="med"/>
          </a:ln>
          <a:effectLst/>
        </p:spPr>
        <p:txBody>
          <a:bodyPr wrap="none" anchor="ctr"/>
          <a:lstStyle/>
          <a:p>
            <a:pPr>
              <a:defRPr/>
            </a:pPr>
            <a:endParaRPr lang="en-US">
              <a:ea typeface="+mn-ea"/>
            </a:endParaRPr>
          </a:p>
        </p:txBody>
      </p:sp>
      <p:sp>
        <p:nvSpPr>
          <p:cNvPr id="6" name="Text Box 22"/>
          <p:cNvSpPr txBox="1">
            <a:spLocks noChangeArrowheads="1"/>
          </p:cNvSpPr>
          <p:nvPr/>
        </p:nvSpPr>
        <p:spPr bwMode="auto">
          <a:xfrm>
            <a:off x="-1905000" y="4724400"/>
            <a:ext cx="1460500" cy="1095375"/>
          </a:xfrm>
          <a:prstGeom prst="rect">
            <a:avLst/>
          </a:prstGeom>
          <a:noFill/>
          <a:ln w="9525">
            <a:noFill/>
            <a:miter lim="800000"/>
            <a:headEnd/>
            <a:tailEnd/>
          </a:ln>
          <a:effectLst/>
        </p:spPr>
        <p:txBody>
          <a:bodyPr lIns="0" tIns="0" rIns="0" bIns="0">
            <a:spAutoFit/>
          </a:bodyPr>
          <a:lstStyle>
            <a:lvl1pPr eaLnBrk="0" hangingPunct="0">
              <a:defRPr sz="1600">
                <a:solidFill>
                  <a:schemeClr val="tx2"/>
                </a:solidFill>
                <a:latin typeface="Verdana" charset="0"/>
                <a:ea typeface="ＭＳ Ｐゴシック" charset="-128"/>
              </a:defRPr>
            </a:lvl1pPr>
            <a:lvl2pPr marL="37931725" indent="-37474525" eaLnBrk="0" hangingPunct="0">
              <a:defRPr sz="1600">
                <a:solidFill>
                  <a:schemeClr val="tx2"/>
                </a:solidFill>
                <a:latin typeface="Verdana" charset="0"/>
                <a:ea typeface="ＭＳ Ｐゴシック" charset="-128"/>
              </a:defRPr>
            </a:lvl2pPr>
            <a:lvl3pPr eaLnBrk="0" hangingPunct="0">
              <a:defRPr sz="1600">
                <a:solidFill>
                  <a:schemeClr val="tx2"/>
                </a:solidFill>
                <a:latin typeface="Verdana" charset="0"/>
                <a:ea typeface="ＭＳ Ｐゴシック" charset="-128"/>
              </a:defRPr>
            </a:lvl3pPr>
            <a:lvl4pPr eaLnBrk="0" hangingPunct="0">
              <a:defRPr sz="1600">
                <a:solidFill>
                  <a:schemeClr val="tx2"/>
                </a:solidFill>
                <a:latin typeface="Verdana" charset="0"/>
                <a:ea typeface="ＭＳ Ｐゴシック" charset="-128"/>
              </a:defRPr>
            </a:lvl4pPr>
            <a:lvl5pPr eaLnBrk="0" hangingPunct="0">
              <a:defRPr sz="1600">
                <a:solidFill>
                  <a:schemeClr val="tx2"/>
                </a:solidFill>
                <a:latin typeface="Verdana" charset="0"/>
                <a:ea typeface="ＭＳ Ｐゴシック" charset="-128"/>
              </a:defRPr>
            </a:lvl5pPr>
            <a:lvl6pPr marL="457200" eaLnBrk="0" fontAlgn="base" hangingPunct="0">
              <a:lnSpc>
                <a:spcPts val="3200"/>
              </a:lnSpc>
              <a:spcBef>
                <a:spcPct val="0"/>
              </a:spcBef>
              <a:spcAft>
                <a:spcPct val="0"/>
              </a:spcAft>
              <a:defRPr sz="1600">
                <a:solidFill>
                  <a:schemeClr val="tx2"/>
                </a:solidFill>
                <a:latin typeface="Verdana" charset="0"/>
                <a:ea typeface="ＭＳ Ｐゴシック" charset="-128"/>
              </a:defRPr>
            </a:lvl6pPr>
            <a:lvl7pPr marL="914400" eaLnBrk="0" fontAlgn="base" hangingPunct="0">
              <a:lnSpc>
                <a:spcPts val="3200"/>
              </a:lnSpc>
              <a:spcBef>
                <a:spcPct val="0"/>
              </a:spcBef>
              <a:spcAft>
                <a:spcPct val="0"/>
              </a:spcAft>
              <a:defRPr sz="1600">
                <a:solidFill>
                  <a:schemeClr val="tx2"/>
                </a:solidFill>
                <a:latin typeface="Verdana" charset="0"/>
                <a:ea typeface="ＭＳ Ｐゴシック" charset="-128"/>
              </a:defRPr>
            </a:lvl7pPr>
            <a:lvl8pPr marL="1371600" eaLnBrk="0" fontAlgn="base" hangingPunct="0">
              <a:lnSpc>
                <a:spcPts val="3200"/>
              </a:lnSpc>
              <a:spcBef>
                <a:spcPct val="0"/>
              </a:spcBef>
              <a:spcAft>
                <a:spcPct val="0"/>
              </a:spcAft>
              <a:defRPr sz="1600">
                <a:solidFill>
                  <a:schemeClr val="tx2"/>
                </a:solidFill>
                <a:latin typeface="Verdana" charset="0"/>
                <a:ea typeface="ＭＳ Ｐゴシック" charset="-128"/>
              </a:defRPr>
            </a:lvl8pPr>
            <a:lvl9pPr marL="1828800" eaLnBrk="0" fontAlgn="base" hangingPunct="0">
              <a:lnSpc>
                <a:spcPts val="3200"/>
              </a:lnSpc>
              <a:spcBef>
                <a:spcPct val="0"/>
              </a:spcBef>
              <a:spcAft>
                <a:spcPct val="0"/>
              </a:spcAft>
              <a:defRPr sz="1600">
                <a:solidFill>
                  <a:schemeClr val="tx2"/>
                </a:solidFill>
                <a:latin typeface="Verdana" charset="0"/>
                <a:ea typeface="ＭＳ Ｐゴシック" charset="-128"/>
              </a:defRPr>
            </a:lvl9pPr>
          </a:lstStyle>
          <a:p>
            <a:pPr algn="r">
              <a:lnSpc>
                <a:spcPct val="100000"/>
              </a:lnSpc>
            </a:pPr>
            <a:r>
              <a:rPr lang="en-US" altLang="da-DK" sz="1200">
                <a:solidFill>
                  <a:schemeClr val="bg1"/>
                </a:solidFill>
              </a:rPr>
              <a:t>Title written in CAPITAL letters, </a:t>
            </a:r>
          </a:p>
          <a:p>
            <a:pPr algn="r">
              <a:lnSpc>
                <a:spcPct val="100000"/>
              </a:lnSpc>
            </a:pPr>
            <a:r>
              <a:rPr lang="en-US" altLang="da-DK" sz="1200">
                <a:solidFill>
                  <a:schemeClr val="bg1"/>
                </a:solidFill>
              </a:rPr>
              <a:t>broken into </a:t>
            </a:r>
          </a:p>
          <a:p>
            <a:pPr algn="r">
              <a:lnSpc>
                <a:spcPct val="100000"/>
              </a:lnSpc>
            </a:pPr>
            <a:r>
              <a:rPr lang="en-US" altLang="da-DK" sz="1200">
                <a:solidFill>
                  <a:schemeClr val="bg1"/>
                </a:solidFill>
              </a:rPr>
              <a:t>2 lines, if it fits with the length of the words</a:t>
            </a:r>
          </a:p>
        </p:txBody>
      </p:sp>
      <p:sp>
        <p:nvSpPr>
          <p:cNvPr id="7" name="Text Box 24"/>
          <p:cNvSpPr txBox="1">
            <a:spLocks noChangeArrowheads="1"/>
          </p:cNvSpPr>
          <p:nvPr/>
        </p:nvSpPr>
        <p:spPr bwMode="auto">
          <a:xfrm>
            <a:off x="-2362200" y="1701800"/>
            <a:ext cx="2006600" cy="1311275"/>
          </a:xfrm>
          <a:prstGeom prst="rect">
            <a:avLst/>
          </a:prstGeom>
          <a:noFill/>
          <a:ln w="9525">
            <a:noFill/>
            <a:miter lim="800000"/>
            <a:headEnd/>
            <a:tailEnd/>
          </a:ln>
          <a:effectLst/>
        </p:spPr>
        <p:txBody>
          <a:bodyPr>
            <a:spAutoFit/>
          </a:bodyPr>
          <a:lstStyle>
            <a:lvl1pPr eaLnBrk="0" hangingPunct="0">
              <a:defRPr sz="1600">
                <a:solidFill>
                  <a:schemeClr val="tx2"/>
                </a:solidFill>
                <a:latin typeface="Verdana" charset="0"/>
                <a:ea typeface="ＭＳ Ｐゴシック" charset="-128"/>
              </a:defRPr>
            </a:lvl1pPr>
            <a:lvl2pPr marL="37931725" indent="-37474525" eaLnBrk="0" hangingPunct="0">
              <a:defRPr sz="1600">
                <a:solidFill>
                  <a:schemeClr val="tx2"/>
                </a:solidFill>
                <a:latin typeface="Verdana" charset="0"/>
                <a:ea typeface="ＭＳ Ｐゴシック" charset="-128"/>
              </a:defRPr>
            </a:lvl2pPr>
            <a:lvl3pPr eaLnBrk="0" hangingPunct="0">
              <a:defRPr sz="1600">
                <a:solidFill>
                  <a:schemeClr val="tx2"/>
                </a:solidFill>
                <a:latin typeface="Verdana" charset="0"/>
                <a:ea typeface="ＭＳ Ｐゴシック" charset="-128"/>
              </a:defRPr>
            </a:lvl3pPr>
            <a:lvl4pPr eaLnBrk="0" hangingPunct="0">
              <a:defRPr sz="1600">
                <a:solidFill>
                  <a:schemeClr val="tx2"/>
                </a:solidFill>
                <a:latin typeface="Verdana" charset="0"/>
                <a:ea typeface="ＭＳ Ｐゴシック" charset="-128"/>
              </a:defRPr>
            </a:lvl4pPr>
            <a:lvl5pPr eaLnBrk="0" hangingPunct="0">
              <a:defRPr sz="1600">
                <a:solidFill>
                  <a:schemeClr val="tx2"/>
                </a:solidFill>
                <a:latin typeface="Verdana" charset="0"/>
                <a:ea typeface="ＭＳ Ｐゴシック" charset="-128"/>
              </a:defRPr>
            </a:lvl5pPr>
            <a:lvl6pPr marL="457200" eaLnBrk="0" fontAlgn="base" hangingPunct="0">
              <a:lnSpc>
                <a:spcPts val="3200"/>
              </a:lnSpc>
              <a:spcBef>
                <a:spcPct val="0"/>
              </a:spcBef>
              <a:spcAft>
                <a:spcPct val="0"/>
              </a:spcAft>
              <a:defRPr sz="1600">
                <a:solidFill>
                  <a:schemeClr val="tx2"/>
                </a:solidFill>
                <a:latin typeface="Verdana" charset="0"/>
                <a:ea typeface="ＭＳ Ｐゴシック" charset="-128"/>
              </a:defRPr>
            </a:lvl6pPr>
            <a:lvl7pPr marL="914400" eaLnBrk="0" fontAlgn="base" hangingPunct="0">
              <a:lnSpc>
                <a:spcPts val="3200"/>
              </a:lnSpc>
              <a:spcBef>
                <a:spcPct val="0"/>
              </a:spcBef>
              <a:spcAft>
                <a:spcPct val="0"/>
              </a:spcAft>
              <a:defRPr sz="1600">
                <a:solidFill>
                  <a:schemeClr val="tx2"/>
                </a:solidFill>
                <a:latin typeface="Verdana" charset="0"/>
                <a:ea typeface="ＭＳ Ｐゴシック" charset="-128"/>
              </a:defRPr>
            </a:lvl7pPr>
            <a:lvl8pPr marL="1371600" eaLnBrk="0" fontAlgn="base" hangingPunct="0">
              <a:lnSpc>
                <a:spcPts val="3200"/>
              </a:lnSpc>
              <a:spcBef>
                <a:spcPct val="0"/>
              </a:spcBef>
              <a:spcAft>
                <a:spcPct val="0"/>
              </a:spcAft>
              <a:defRPr sz="1600">
                <a:solidFill>
                  <a:schemeClr val="tx2"/>
                </a:solidFill>
                <a:latin typeface="Verdana" charset="0"/>
                <a:ea typeface="ＭＳ Ｐゴシック" charset="-128"/>
              </a:defRPr>
            </a:lvl8pPr>
            <a:lvl9pPr marL="1828800" eaLnBrk="0" fontAlgn="base" hangingPunct="0">
              <a:lnSpc>
                <a:spcPts val="3200"/>
              </a:lnSpc>
              <a:spcBef>
                <a:spcPct val="0"/>
              </a:spcBef>
              <a:spcAft>
                <a:spcPct val="0"/>
              </a:spcAft>
              <a:defRPr sz="1600">
                <a:solidFill>
                  <a:schemeClr val="tx2"/>
                </a:solidFill>
                <a:latin typeface="Verdana" charset="0"/>
                <a:ea typeface="ＭＳ Ｐゴシック" charset="-128"/>
              </a:defRPr>
            </a:lvl9pPr>
          </a:lstStyle>
          <a:p>
            <a:pPr algn="r" eaLnBrk="1" hangingPunct="1">
              <a:lnSpc>
                <a:spcPts val="1600"/>
              </a:lnSpc>
            </a:pPr>
            <a:r>
              <a:rPr lang="en-US" altLang="da-DK" sz="1200" i="1">
                <a:solidFill>
                  <a:schemeClr val="bg1"/>
                </a:solidFill>
              </a:rPr>
              <a:t>Optional: </a:t>
            </a:r>
            <a:br>
              <a:rPr lang="en-US" altLang="da-DK" sz="1200" i="1">
                <a:solidFill>
                  <a:schemeClr val="bg1"/>
                </a:solidFill>
              </a:rPr>
            </a:br>
            <a:r>
              <a:rPr lang="en-US" altLang="da-DK" sz="1200" i="1">
                <a:solidFill>
                  <a:schemeClr val="bg1"/>
                </a:solidFill>
              </a:rPr>
              <a:t>Cover this area </a:t>
            </a:r>
          </a:p>
          <a:p>
            <a:pPr algn="r" eaLnBrk="1" hangingPunct="1">
              <a:lnSpc>
                <a:spcPts val="1600"/>
              </a:lnSpc>
            </a:pPr>
            <a:r>
              <a:rPr lang="en-US" altLang="da-DK" sz="1200" i="1">
                <a:solidFill>
                  <a:schemeClr val="bg1"/>
                </a:solidFill>
              </a:rPr>
              <a:t>with photo. </a:t>
            </a:r>
          </a:p>
          <a:p>
            <a:pPr algn="r" eaLnBrk="1" hangingPunct="1">
              <a:lnSpc>
                <a:spcPts val="1600"/>
              </a:lnSpc>
            </a:pPr>
            <a:r>
              <a:rPr lang="en-US" altLang="da-DK" sz="1200" i="1">
                <a:solidFill>
                  <a:schemeClr val="bg1"/>
                </a:solidFill>
              </a:rPr>
              <a:t>Proportions are </a:t>
            </a:r>
          </a:p>
          <a:p>
            <a:pPr algn="r" eaLnBrk="1" hangingPunct="1">
              <a:lnSpc>
                <a:spcPts val="1600"/>
              </a:lnSpc>
            </a:pPr>
            <a:r>
              <a:rPr lang="en-US" altLang="da-DK" sz="1200" i="1">
                <a:solidFill>
                  <a:schemeClr val="bg1"/>
                </a:solidFill>
              </a:rPr>
              <a:t>approx 2*1</a:t>
            </a:r>
          </a:p>
          <a:p>
            <a:pPr algn="r" eaLnBrk="1" hangingPunct="1">
              <a:lnSpc>
                <a:spcPts val="1600"/>
              </a:lnSpc>
            </a:pPr>
            <a:r>
              <a:rPr lang="en-US" altLang="da-DK" sz="1200" i="1">
                <a:solidFill>
                  <a:schemeClr val="bg1"/>
                </a:solidFill>
              </a:rPr>
              <a:t>(24,46 * 11,65 cm)</a:t>
            </a:r>
          </a:p>
        </p:txBody>
      </p:sp>
      <p:sp>
        <p:nvSpPr>
          <p:cNvPr id="8" name="Line 35"/>
          <p:cNvSpPr>
            <a:spLocks noChangeShapeType="1"/>
          </p:cNvSpPr>
          <p:nvPr/>
        </p:nvSpPr>
        <p:spPr bwMode="auto">
          <a:xfrm flipV="1">
            <a:off x="0" y="7010400"/>
            <a:ext cx="533400" cy="0"/>
          </a:xfrm>
          <a:prstGeom prst="line">
            <a:avLst/>
          </a:prstGeom>
          <a:noFill/>
          <a:ln w="9525">
            <a:solidFill>
              <a:schemeClr val="bg1"/>
            </a:solidFill>
            <a:round/>
            <a:headEnd type="triangle" w="med" len="med"/>
            <a:tailEnd type="triangle" w="med" len="med"/>
          </a:ln>
          <a:effectLst/>
        </p:spPr>
        <p:txBody>
          <a:bodyPr wrap="none" anchor="ctr"/>
          <a:lstStyle/>
          <a:p>
            <a:pPr>
              <a:defRPr/>
            </a:pPr>
            <a:endParaRPr lang="en-US">
              <a:ea typeface="+mn-ea"/>
            </a:endParaRPr>
          </a:p>
        </p:txBody>
      </p:sp>
      <p:sp>
        <p:nvSpPr>
          <p:cNvPr id="9" name="Line 36"/>
          <p:cNvSpPr>
            <a:spLocks noChangeShapeType="1"/>
          </p:cNvSpPr>
          <p:nvPr/>
        </p:nvSpPr>
        <p:spPr bwMode="auto">
          <a:xfrm flipV="1">
            <a:off x="533400" y="6934200"/>
            <a:ext cx="3175" cy="209550"/>
          </a:xfrm>
          <a:prstGeom prst="line">
            <a:avLst/>
          </a:prstGeom>
          <a:noFill/>
          <a:ln w="9525">
            <a:solidFill>
              <a:schemeClr val="bg1"/>
            </a:solidFill>
            <a:round/>
            <a:headEnd/>
            <a:tailEnd/>
          </a:ln>
          <a:effectLst/>
        </p:spPr>
        <p:txBody>
          <a:bodyPr wrap="none" anchor="ctr"/>
          <a:lstStyle/>
          <a:p>
            <a:pPr>
              <a:defRPr/>
            </a:pPr>
            <a:endParaRPr lang="en-US">
              <a:ea typeface="+mn-ea"/>
            </a:endParaRPr>
          </a:p>
        </p:txBody>
      </p:sp>
      <p:sp>
        <p:nvSpPr>
          <p:cNvPr id="10" name="Line 37"/>
          <p:cNvSpPr>
            <a:spLocks noChangeShapeType="1"/>
          </p:cNvSpPr>
          <p:nvPr/>
        </p:nvSpPr>
        <p:spPr bwMode="auto">
          <a:xfrm flipV="1">
            <a:off x="1588" y="6937375"/>
            <a:ext cx="0" cy="196850"/>
          </a:xfrm>
          <a:prstGeom prst="line">
            <a:avLst/>
          </a:prstGeom>
          <a:noFill/>
          <a:ln w="9525">
            <a:solidFill>
              <a:schemeClr val="bg1"/>
            </a:solidFill>
            <a:round/>
            <a:headEnd/>
            <a:tailEnd/>
          </a:ln>
          <a:effectLst/>
        </p:spPr>
        <p:txBody>
          <a:bodyPr wrap="none" anchor="ctr"/>
          <a:lstStyle/>
          <a:p>
            <a:pPr>
              <a:defRPr/>
            </a:pPr>
            <a:endParaRPr lang="en-US">
              <a:ea typeface="+mn-ea"/>
            </a:endParaRPr>
          </a:p>
        </p:txBody>
      </p:sp>
      <p:sp>
        <p:nvSpPr>
          <p:cNvPr id="11" name="Text Box 38"/>
          <p:cNvSpPr txBox="1">
            <a:spLocks noChangeArrowheads="1"/>
          </p:cNvSpPr>
          <p:nvPr/>
        </p:nvSpPr>
        <p:spPr bwMode="auto">
          <a:xfrm>
            <a:off x="0" y="7086600"/>
            <a:ext cx="1524000" cy="457200"/>
          </a:xfrm>
          <a:prstGeom prst="rect">
            <a:avLst/>
          </a:prstGeom>
          <a:noFill/>
          <a:ln w="9525">
            <a:noFill/>
            <a:miter lim="800000"/>
            <a:headEnd/>
            <a:tailEnd/>
          </a:ln>
          <a:effectLst/>
        </p:spPr>
        <p:txBody>
          <a:bodyPr>
            <a:spAutoFit/>
          </a:bodyPr>
          <a:lstStyle>
            <a:lvl1pPr eaLnBrk="0" hangingPunct="0">
              <a:defRPr sz="1600">
                <a:solidFill>
                  <a:schemeClr val="tx2"/>
                </a:solidFill>
                <a:latin typeface="Verdana" charset="0"/>
                <a:ea typeface="ＭＳ Ｐゴシック" charset="-128"/>
              </a:defRPr>
            </a:lvl1pPr>
            <a:lvl2pPr marL="37931725" indent="-37474525" eaLnBrk="0" hangingPunct="0">
              <a:defRPr sz="1600">
                <a:solidFill>
                  <a:schemeClr val="tx2"/>
                </a:solidFill>
                <a:latin typeface="Verdana" charset="0"/>
                <a:ea typeface="ＭＳ Ｐゴシック" charset="-128"/>
              </a:defRPr>
            </a:lvl2pPr>
            <a:lvl3pPr eaLnBrk="0" hangingPunct="0">
              <a:defRPr sz="1600">
                <a:solidFill>
                  <a:schemeClr val="tx2"/>
                </a:solidFill>
                <a:latin typeface="Verdana" charset="0"/>
                <a:ea typeface="ＭＳ Ｐゴシック" charset="-128"/>
              </a:defRPr>
            </a:lvl3pPr>
            <a:lvl4pPr eaLnBrk="0" hangingPunct="0">
              <a:defRPr sz="1600">
                <a:solidFill>
                  <a:schemeClr val="tx2"/>
                </a:solidFill>
                <a:latin typeface="Verdana" charset="0"/>
                <a:ea typeface="ＭＳ Ｐゴシック" charset="-128"/>
              </a:defRPr>
            </a:lvl4pPr>
            <a:lvl5pPr eaLnBrk="0" hangingPunct="0">
              <a:defRPr sz="1600">
                <a:solidFill>
                  <a:schemeClr val="tx2"/>
                </a:solidFill>
                <a:latin typeface="Verdana" charset="0"/>
                <a:ea typeface="ＭＳ Ｐゴシック" charset="-128"/>
              </a:defRPr>
            </a:lvl5pPr>
            <a:lvl6pPr marL="457200" eaLnBrk="0" fontAlgn="base" hangingPunct="0">
              <a:lnSpc>
                <a:spcPts val="3200"/>
              </a:lnSpc>
              <a:spcBef>
                <a:spcPct val="0"/>
              </a:spcBef>
              <a:spcAft>
                <a:spcPct val="0"/>
              </a:spcAft>
              <a:defRPr sz="1600">
                <a:solidFill>
                  <a:schemeClr val="tx2"/>
                </a:solidFill>
                <a:latin typeface="Verdana" charset="0"/>
                <a:ea typeface="ＭＳ Ｐゴシック" charset="-128"/>
              </a:defRPr>
            </a:lvl6pPr>
            <a:lvl7pPr marL="914400" eaLnBrk="0" fontAlgn="base" hangingPunct="0">
              <a:lnSpc>
                <a:spcPts val="3200"/>
              </a:lnSpc>
              <a:spcBef>
                <a:spcPct val="0"/>
              </a:spcBef>
              <a:spcAft>
                <a:spcPct val="0"/>
              </a:spcAft>
              <a:defRPr sz="1600">
                <a:solidFill>
                  <a:schemeClr val="tx2"/>
                </a:solidFill>
                <a:latin typeface="Verdana" charset="0"/>
                <a:ea typeface="ＭＳ Ｐゴシック" charset="-128"/>
              </a:defRPr>
            </a:lvl7pPr>
            <a:lvl8pPr marL="1371600" eaLnBrk="0" fontAlgn="base" hangingPunct="0">
              <a:lnSpc>
                <a:spcPts val="3200"/>
              </a:lnSpc>
              <a:spcBef>
                <a:spcPct val="0"/>
              </a:spcBef>
              <a:spcAft>
                <a:spcPct val="0"/>
              </a:spcAft>
              <a:defRPr sz="1600">
                <a:solidFill>
                  <a:schemeClr val="tx2"/>
                </a:solidFill>
                <a:latin typeface="Verdana" charset="0"/>
                <a:ea typeface="ＭＳ Ｐゴシック" charset="-128"/>
              </a:defRPr>
            </a:lvl8pPr>
            <a:lvl9pPr marL="1828800" eaLnBrk="0" fontAlgn="base" hangingPunct="0">
              <a:lnSpc>
                <a:spcPts val="3200"/>
              </a:lnSpc>
              <a:spcBef>
                <a:spcPct val="0"/>
              </a:spcBef>
              <a:spcAft>
                <a:spcPct val="0"/>
              </a:spcAft>
              <a:defRPr sz="1600">
                <a:solidFill>
                  <a:schemeClr val="tx2"/>
                </a:solidFill>
                <a:latin typeface="Verdana" charset="0"/>
                <a:ea typeface="ＭＳ Ｐゴシック" charset="-128"/>
              </a:defRPr>
            </a:lvl9pPr>
          </a:lstStyle>
          <a:p>
            <a:pPr algn="l">
              <a:lnSpc>
                <a:spcPct val="100000"/>
              </a:lnSpc>
            </a:pPr>
            <a:r>
              <a:rPr lang="en-US" altLang="da-DK" sz="1200">
                <a:solidFill>
                  <a:schemeClr val="bg1"/>
                </a:solidFill>
              </a:rPr>
              <a:t>Fixed text </a:t>
            </a:r>
          </a:p>
          <a:p>
            <a:pPr algn="l">
              <a:lnSpc>
                <a:spcPct val="100000"/>
              </a:lnSpc>
            </a:pPr>
            <a:r>
              <a:rPr lang="en-US" altLang="da-DK" sz="1200">
                <a:solidFill>
                  <a:schemeClr val="bg1"/>
                </a:solidFill>
              </a:rPr>
              <a:t>margin</a:t>
            </a:r>
          </a:p>
        </p:txBody>
      </p:sp>
      <p:sp>
        <p:nvSpPr>
          <p:cNvPr id="12" name="Line 39"/>
          <p:cNvSpPr>
            <a:spLocks noChangeShapeType="1"/>
          </p:cNvSpPr>
          <p:nvPr/>
        </p:nvSpPr>
        <p:spPr bwMode="auto">
          <a:xfrm flipV="1">
            <a:off x="8458200" y="7010400"/>
            <a:ext cx="685800" cy="4763"/>
          </a:xfrm>
          <a:prstGeom prst="line">
            <a:avLst/>
          </a:prstGeom>
          <a:noFill/>
          <a:ln w="9525">
            <a:solidFill>
              <a:schemeClr val="bg1"/>
            </a:solidFill>
            <a:round/>
            <a:headEnd type="triangle" w="med" len="med"/>
            <a:tailEnd type="triangle" w="med" len="med"/>
          </a:ln>
          <a:effectLst/>
        </p:spPr>
        <p:txBody>
          <a:bodyPr wrap="none" anchor="ctr"/>
          <a:lstStyle/>
          <a:p>
            <a:pPr>
              <a:defRPr/>
            </a:pPr>
            <a:endParaRPr lang="en-US">
              <a:ea typeface="+mn-ea"/>
            </a:endParaRPr>
          </a:p>
        </p:txBody>
      </p:sp>
      <p:sp>
        <p:nvSpPr>
          <p:cNvPr id="13" name="Text Box 40"/>
          <p:cNvSpPr txBox="1">
            <a:spLocks noChangeArrowheads="1"/>
          </p:cNvSpPr>
          <p:nvPr/>
        </p:nvSpPr>
        <p:spPr bwMode="auto">
          <a:xfrm>
            <a:off x="8039100" y="7162800"/>
            <a:ext cx="1524000" cy="639763"/>
          </a:xfrm>
          <a:prstGeom prst="rect">
            <a:avLst/>
          </a:prstGeom>
          <a:noFill/>
          <a:ln w="9525">
            <a:noFill/>
            <a:miter lim="800000"/>
            <a:headEnd/>
            <a:tailEnd/>
          </a:ln>
          <a:effectLst/>
        </p:spPr>
        <p:txBody>
          <a:bodyPr>
            <a:spAutoFit/>
          </a:bodyPr>
          <a:lstStyle>
            <a:lvl1pPr eaLnBrk="0" hangingPunct="0">
              <a:defRPr sz="1600">
                <a:solidFill>
                  <a:schemeClr val="tx2"/>
                </a:solidFill>
                <a:latin typeface="Verdana" charset="0"/>
                <a:ea typeface="ＭＳ Ｐゴシック" charset="-128"/>
              </a:defRPr>
            </a:lvl1pPr>
            <a:lvl2pPr marL="37931725" indent="-37474525" eaLnBrk="0" hangingPunct="0">
              <a:defRPr sz="1600">
                <a:solidFill>
                  <a:schemeClr val="tx2"/>
                </a:solidFill>
                <a:latin typeface="Verdana" charset="0"/>
                <a:ea typeface="ＭＳ Ｐゴシック" charset="-128"/>
              </a:defRPr>
            </a:lvl2pPr>
            <a:lvl3pPr eaLnBrk="0" hangingPunct="0">
              <a:defRPr sz="1600">
                <a:solidFill>
                  <a:schemeClr val="tx2"/>
                </a:solidFill>
                <a:latin typeface="Verdana" charset="0"/>
                <a:ea typeface="ＭＳ Ｐゴシック" charset="-128"/>
              </a:defRPr>
            </a:lvl3pPr>
            <a:lvl4pPr eaLnBrk="0" hangingPunct="0">
              <a:defRPr sz="1600">
                <a:solidFill>
                  <a:schemeClr val="tx2"/>
                </a:solidFill>
                <a:latin typeface="Verdana" charset="0"/>
                <a:ea typeface="ＭＳ Ｐゴシック" charset="-128"/>
              </a:defRPr>
            </a:lvl4pPr>
            <a:lvl5pPr eaLnBrk="0" hangingPunct="0">
              <a:defRPr sz="1600">
                <a:solidFill>
                  <a:schemeClr val="tx2"/>
                </a:solidFill>
                <a:latin typeface="Verdana" charset="0"/>
                <a:ea typeface="ＭＳ Ｐゴシック" charset="-128"/>
              </a:defRPr>
            </a:lvl5pPr>
            <a:lvl6pPr marL="457200" eaLnBrk="0" fontAlgn="base" hangingPunct="0">
              <a:lnSpc>
                <a:spcPts val="3200"/>
              </a:lnSpc>
              <a:spcBef>
                <a:spcPct val="0"/>
              </a:spcBef>
              <a:spcAft>
                <a:spcPct val="0"/>
              </a:spcAft>
              <a:defRPr sz="1600">
                <a:solidFill>
                  <a:schemeClr val="tx2"/>
                </a:solidFill>
                <a:latin typeface="Verdana" charset="0"/>
                <a:ea typeface="ＭＳ Ｐゴシック" charset="-128"/>
              </a:defRPr>
            </a:lvl6pPr>
            <a:lvl7pPr marL="914400" eaLnBrk="0" fontAlgn="base" hangingPunct="0">
              <a:lnSpc>
                <a:spcPts val="3200"/>
              </a:lnSpc>
              <a:spcBef>
                <a:spcPct val="0"/>
              </a:spcBef>
              <a:spcAft>
                <a:spcPct val="0"/>
              </a:spcAft>
              <a:defRPr sz="1600">
                <a:solidFill>
                  <a:schemeClr val="tx2"/>
                </a:solidFill>
                <a:latin typeface="Verdana" charset="0"/>
                <a:ea typeface="ＭＳ Ｐゴシック" charset="-128"/>
              </a:defRPr>
            </a:lvl7pPr>
            <a:lvl8pPr marL="1371600" eaLnBrk="0" fontAlgn="base" hangingPunct="0">
              <a:lnSpc>
                <a:spcPts val="3200"/>
              </a:lnSpc>
              <a:spcBef>
                <a:spcPct val="0"/>
              </a:spcBef>
              <a:spcAft>
                <a:spcPct val="0"/>
              </a:spcAft>
              <a:defRPr sz="1600">
                <a:solidFill>
                  <a:schemeClr val="tx2"/>
                </a:solidFill>
                <a:latin typeface="Verdana" charset="0"/>
                <a:ea typeface="ＭＳ Ｐゴシック" charset="-128"/>
              </a:defRPr>
            </a:lvl8pPr>
            <a:lvl9pPr marL="1828800" eaLnBrk="0" fontAlgn="base" hangingPunct="0">
              <a:lnSpc>
                <a:spcPts val="3200"/>
              </a:lnSpc>
              <a:spcBef>
                <a:spcPct val="0"/>
              </a:spcBef>
              <a:spcAft>
                <a:spcPct val="0"/>
              </a:spcAft>
              <a:defRPr sz="1600">
                <a:solidFill>
                  <a:schemeClr val="tx2"/>
                </a:solidFill>
                <a:latin typeface="Verdana" charset="0"/>
                <a:ea typeface="ＭＳ Ｐゴシック" charset="-128"/>
              </a:defRPr>
            </a:lvl9pPr>
          </a:lstStyle>
          <a:p>
            <a:pPr algn="l">
              <a:lnSpc>
                <a:spcPct val="100000"/>
              </a:lnSpc>
            </a:pPr>
            <a:r>
              <a:rPr lang="en-US" altLang="da-DK" sz="1200">
                <a:solidFill>
                  <a:schemeClr val="bg1"/>
                </a:solidFill>
              </a:rPr>
              <a:t>Minimum clear</a:t>
            </a:r>
          </a:p>
          <a:p>
            <a:pPr algn="l">
              <a:lnSpc>
                <a:spcPct val="100000"/>
              </a:lnSpc>
            </a:pPr>
            <a:r>
              <a:rPr lang="en-US" altLang="da-DK" sz="1200">
                <a:solidFill>
                  <a:schemeClr val="bg1"/>
                </a:solidFill>
              </a:rPr>
              <a:t>margin for text</a:t>
            </a:r>
          </a:p>
          <a:p>
            <a:pPr algn="l">
              <a:lnSpc>
                <a:spcPct val="100000"/>
              </a:lnSpc>
            </a:pPr>
            <a:endParaRPr lang="en-US" altLang="da-DK" sz="1200">
              <a:solidFill>
                <a:schemeClr val="bg1"/>
              </a:solidFill>
            </a:endParaRPr>
          </a:p>
        </p:txBody>
      </p:sp>
      <p:sp>
        <p:nvSpPr>
          <p:cNvPr id="14" name="Line 41"/>
          <p:cNvSpPr>
            <a:spLocks noChangeShapeType="1"/>
          </p:cNvSpPr>
          <p:nvPr/>
        </p:nvSpPr>
        <p:spPr bwMode="auto">
          <a:xfrm>
            <a:off x="8458200" y="6937375"/>
            <a:ext cx="0" cy="212725"/>
          </a:xfrm>
          <a:prstGeom prst="line">
            <a:avLst/>
          </a:prstGeom>
          <a:noFill/>
          <a:ln w="9525">
            <a:solidFill>
              <a:schemeClr val="bg1"/>
            </a:solidFill>
            <a:round/>
            <a:headEnd/>
            <a:tailEnd/>
          </a:ln>
          <a:effectLst/>
        </p:spPr>
        <p:txBody>
          <a:bodyPr wrap="none" anchor="ctr"/>
          <a:lstStyle/>
          <a:p>
            <a:pPr>
              <a:defRPr/>
            </a:pPr>
            <a:endParaRPr lang="en-US">
              <a:ea typeface="+mn-ea"/>
            </a:endParaRPr>
          </a:p>
        </p:txBody>
      </p:sp>
      <p:sp>
        <p:nvSpPr>
          <p:cNvPr id="15" name="Line 42"/>
          <p:cNvSpPr>
            <a:spLocks noChangeShapeType="1"/>
          </p:cNvSpPr>
          <p:nvPr/>
        </p:nvSpPr>
        <p:spPr bwMode="auto">
          <a:xfrm>
            <a:off x="9142413" y="6931025"/>
            <a:ext cx="0" cy="228600"/>
          </a:xfrm>
          <a:prstGeom prst="line">
            <a:avLst/>
          </a:prstGeom>
          <a:noFill/>
          <a:ln w="9525">
            <a:solidFill>
              <a:schemeClr val="bg1"/>
            </a:solidFill>
            <a:round/>
            <a:headEnd/>
            <a:tailEnd/>
          </a:ln>
          <a:effectLst/>
        </p:spPr>
        <p:txBody>
          <a:bodyPr wrap="none" anchor="ctr"/>
          <a:lstStyle/>
          <a:p>
            <a:pPr>
              <a:defRPr/>
            </a:pPr>
            <a:endParaRPr lang="en-US">
              <a:ea typeface="+mn-ea"/>
            </a:endParaRPr>
          </a:p>
        </p:txBody>
      </p:sp>
      <p:sp>
        <p:nvSpPr>
          <p:cNvPr id="16" name="Line 56"/>
          <p:cNvSpPr>
            <a:spLocks noChangeShapeType="1"/>
          </p:cNvSpPr>
          <p:nvPr/>
        </p:nvSpPr>
        <p:spPr bwMode="auto">
          <a:xfrm>
            <a:off x="-355600" y="2209800"/>
            <a:ext cx="228600" cy="0"/>
          </a:xfrm>
          <a:prstGeom prst="line">
            <a:avLst/>
          </a:prstGeom>
          <a:noFill/>
          <a:ln w="9525">
            <a:solidFill>
              <a:schemeClr val="bg1"/>
            </a:solidFill>
            <a:round/>
            <a:headEnd/>
            <a:tailEnd type="triangle" w="med" len="med"/>
          </a:ln>
          <a:effectLst/>
        </p:spPr>
        <p:txBody>
          <a:bodyPr wrap="none" anchor="ctr"/>
          <a:lstStyle/>
          <a:p>
            <a:pPr>
              <a:defRPr/>
            </a:pPr>
            <a:endParaRPr lang="en-US">
              <a:ea typeface="+mn-ea"/>
            </a:endParaRPr>
          </a:p>
        </p:txBody>
      </p:sp>
      <p:pic>
        <p:nvPicPr>
          <p:cNvPr id="18" name="Picture 33" descr="Eksportrådet DK.wmf"/>
          <p:cNvPicPr>
            <a:picLocks noChangeAspect="1"/>
          </p:cNvPicPr>
          <p:nvPr userDrawn="1"/>
        </p:nvPicPr>
        <p:blipFill rotWithShape="1">
          <a:blip r:embed="rId3">
            <a:extLst>
              <a:ext uri="{28A0092B-C50C-407E-A947-70E740481C1C}">
                <a14:useLocalDpi xmlns:a14="http://schemas.microsoft.com/office/drawing/2010/main" val="0"/>
              </a:ext>
            </a:extLst>
          </a:blip>
          <a:srcRect b="50000"/>
          <a:stretch/>
        </p:blipFill>
        <p:spPr bwMode="auto">
          <a:xfrm>
            <a:off x="533400" y="165100"/>
            <a:ext cx="1803400"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Rectangle 3"/>
          <p:cNvSpPr>
            <a:spLocks noGrp="1" noChangeArrowheads="1"/>
          </p:cNvSpPr>
          <p:nvPr>
            <p:ph type="subTitle" idx="1"/>
          </p:nvPr>
        </p:nvSpPr>
        <p:spPr>
          <a:xfrm>
            <a:off x="527050" y="6048375"/>
            <a:ext cx="7924800" cy="323850"/>
          </a:xfrm>
        </p:spPr>
        <p:txBody>
          <a:bodyPr rIns="0" anchor="b"/>
          <a:lstStyle>
            <a:lvl1pPr marL="0" indent="0">
              <a:buFont typeface="Times" charset="0"/>
              <a:buNone/>
              <a:defRPr sz="1200"/>
            </a:lvl1pPr>
          </a:lstStyle>
          <a:p>
            <a:r>
              <a:rPr lang="da-DK" smtClean="0"/>
              <a:t>Klik for at redigere i master</a:t>
            </a:r>
            <a:endParaRPr lang="en-US"/>
          </a:p>
        </p:txBody>
      </p:sp>
      <p:sp>
        <p:nvSpPr>
          <p:cNvPr id="12290" name="Rectangle 2"/>
          <p:cNvSpPr>
            <a:spLocks noGrp="1" noChangeArrowheads="1"/>
          </p:cNvSpPr>
          <p:nvPr>
            <p:ph type="ctrTitle"/>
          </p:nvPr>
        </p:nvSpPr>
        <p:spPr>
          <a:xfrm>
            <a:off x="514350" y="5100638"/>
            <a:ext cx="7943850" cy="919162"/>
          </a:xfrm>
        </p:spPr>
        <p:txBody>
          <a:bodyPr/>
          <a:lstStyle>
            <a:lvl1pPr>
              <a:defRPr/>
            </a:lvl1pPr>
          </a:lstStyle>
          <a:p>
            <a:r>
              <a:rPr lang="da-DK" smtClean="0"/>
              <a:t>Klik for at redigere i master</a:t>
            </a:r>
            <a:endParaRPr lang="en-US"/>
          </a:p>
        </p:txBody>
      </p:sp>
    </p:spTree>
    <p:extLst>
      <p:ext uri="{BB962C8B-B14F-4D97-AF65-F5344CB8AC3E}">
        <p14:creationId xmlns:p14="http://schemas.microsoft.com/office/powerpoint/2010/main" val="324624534"/>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a:p>
        </p:txBody>
      </p:sp>
      <p:sp>
        <p:nvSpPr>
          <p:cNvPr id="3" name="Content Placeholder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Rectangle 88"/>
          <p:cNvSpPr>
            <a:spLocks noGrp="1" noChangeArrowheads="1"/>
          </p:cNvSpPr>
          <p:nvPr>
            <p:ph type="sldNum" sz="quarter" idx="10"/>
          </p:nvPr>
        </p:nvSpPr>
        <p:spPr>
          <a:ln/>
        </p:spPr>
        <p:txBody>
          <a:bodyPr/>
          <a:lstStyle>
            <a:lvl1pPr>
              <a:defRPr/>
            </a:lvl1pPr>
          </a:lstStyle>
          <a:p>
            <a:fld id="{1770D6F2-38A2-491C-A3C3-DA4DA7BD2951}" type="slidenum">
              <a:rPr lang="en-US" altLang="da-DK"/>
              <a:pPr/>
              <a:t>‹nr.›</a:t>
            </a:fld>
            <a:endParaRPr lang="en-US" altLang="da-DK"/>
          </a:p>
        </p:txBody>
      </p:sp>
    </p:spTree>
    <p:extLst>
      <p:ext uri="{BB962C8B-B14F-4D97-AF65-F5344CB8AC3E}">
        <p14:creationId xmlns:p14="http://schemas.microsoft.com/office/powerpoint/2010/main" val="140680121"/>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da-DK" smtClean="0"/>
              <a:t>Klik for at redigere i master</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i master</a:t>
            </a:r>
          </a:p>
        </p:txBody>
      </p:sp>
      <p:sp>
        <p:nvSpPr>
          <p:cNvPr id="4" name="Rectangle 88"/>
          <p:cNvSpPr>
            <a:spLocks noGrp="1" noChangeArrowheads="1"/>
          </p:cNvSpPr>
          <p:nvPr>
            <p:ph type="sldNum" sz="quarter" idx="10"/>
          </p:nvPr>
        </p:nvSpPr>
        <p:spPr>
          <a:ln/>
        </p:spPr>
        <p:txBody>
          <a:bodyPr/>
          <a:lstStyle>
            <a:lvl1pPr>
              <a:defRPr/>
            </a:lvl1pPr>
          </a:lstStyle>
          <a:p>
            <a:fld id="{4418A988-C80C-4781-85CD-B63E819A163A}" type="slidenum">
              <a:rPr lang="en-US" altLang="da-DK"/>
              <a:pPr/>
              <a:t>‹nr.›</a:t>
            </a:fld>
            <a:endParaRPr lang="en-US" altLang="da-DK"/>
          </a:p>
        </p:txBody>
      </p:sp>
    </p:spTree>
    <p:extLst>
      <p:ext uri="{BB962C8B-B14F-4D97-AF65-F5344CB8AC3E}">
        <p14:creationId xmlns:p14="http://schemas.microsoft.com/office/powerpoint/2010/main" val="392042273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a:p>
        </p:txBody>
      </p:sp>
      <p:sp>
        <p:nvSpPr>
          <p:cNvPr id="3" name="Content Placeholder 2"/>
          <p:cNvSpPr>
            <a:spLocks noGrp="1"/>
          </p:cNvSpPr>
          <p:nvPr>
            <p:ph sz="half" idx="1"/>
          </p:nvPr>
        </p:nvSpPr>
        <p:spPr>
          <a:xfrm>
            <a:off x="522288" y="2054225"/>
            <a:ext cx="3962400" cy="4194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Content Placeholder 3"/>
          <p:cNvSpPr>
            <a:spLocks noGrp="1"/>
          </p:cNvSpPr>
          <p:nvPr>
            <p:ph sz="half" idx="2"/>
          </p:nvPr>
        </p:nvSpPr>
        <p:spPr>
          <a:xfrm>
            <a:off x="4637088" y="2054225"/>
            <a:ext cx="3962400" cy="4194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5" name="Rectangle 88"/>
          <p:cNvSpPr>
            <a:spLocks noGrp="1" noChangeArrowheads="1"/>
          </p:cNvSpPr>
          <p:nvPr>
            <p:ph type="sldNum" sz="quarter" idx="10"/>
          </p:nvPr>
        </p:nvSpPr>
        <p:spPr>
          <a:ln/>
        </p:spPr>
        <p:txBody>
          <a:bodyPr/>
          <a:lstStyle>
            <a:lvl1pPr>
              <a:defRPr/>
            </a:lvl1pPr>
          </a:lstStyle>
          <a:p>
            <a:fld id="{9AD91596-DFD3-4D2A-B2C7-9F298FA9578C}" type="slidenum">
              <a:rPr lang="en-US" altLang="da-DK"/>
              <a:pPr/>
              <a:t>‹nr.›</a:t>
            </a:fld>
            <a:endParaRPr lang="en-US" altLang="da-DK"/>
          </a:p>
        </p:txBody>
      </p:sp>
    </p:spTree>
    <p:extLst>
      <p:ext uri="{BB962C8B-B14F-4D97-AF65-F5344CB8AC3E}">
        <p14:creationId xmlns:p14="http://schemas.microsoft.com/office/powerpoint/2010/main" val="408735125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da-DK" smtClean="0"/>
              <a:t>Klik for at redigere i master</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7" name="Rectangle 88"/>
          <p:cNvSpPr>
            <a:spLocks noGrp="1" noChangeArrowheads="1"/>
          </p:cNvSpPr>
          <p:nvPr>
            <p:ph type="sldNum" sz="quarter" idx="10"/>
          </p:nvPr>
        </p:nvSpPr>
        <p:spPr>
          <a:ln/>
        </p:spPr>
        <p:txBody>
          <a:bodyPr/>
          <a:lstStyle>
            <a:lvl1pPr>
              <a:defRPr/>
            </a:lvl1pPr>
          </a:lstStyle>
          <a:p>
            <a:fld id="{83731F50-0210-44DA-95DF-D8B8E6970741}" type="slidenum">
              <a:rPr lang="en-US" altLang="da-DK"/>
              <a:pPr/>
              <a:t>‹nr.›</a:t>
            </a:fld>
            <a:endParaRPr lang="en-US" altLang="da-DK"/>
          </a:p>
        </p:txBody>
      </p:sp>
    </p:spTree>
    <p:extLst>
      <p:ext uri="{BB962C8B-B14F-4D97-AF65-F5344CB8AC3E}">
        <p14:creationId xmlns:p14="http://schemas.microsoft.com/office/powerpoint/2010/main" val="68332679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a:p>
        </p:txBody>
      </p:sp>
      <p:sp>
        <p:nvSpPr>
          <p:cNvPr id="3" name="Rectangle 88"/>
          <p:cNvSpPr>
            <a:spLocks noGrp="1" noChangeArrowheads="1"/>
          </p:cNvSpPr>
          <p:nvPr>
            <p:ph type="sldNum" sz="quarter" idx="10"/>
          </p:nvPr>
        </p:nvSpPr>
        <p:spPr>
          <a:ln/>
        </p:spPr>
        <p:txBody>
          <a:bodyPr/>
          <a:lstStyle>
            <a:lvl1pPr>
              <a:defRPr/>
            </a:lvl1pPr>
          </a:lstStyle>
          <a:p>
            <a:fld id="{2B1720FD-6EC8-4AAC-8B54-2FBBF9162D7C}" type="slidenum">
              <a:rPr lang="en-US" altLang="da-DK"/>
              <a:pPr/>
              <a:t>‹nr.›</a:t>
            </a:fld>
            <a:endParaRPr lang="en-US" altLang="da-DK"/>
          </a:p>
        </p:txBody>
      </p:sp>
    </p:spTree>
    <p:extLst>
      <p:ext uri="{BB962C8B-B14F-4D97-AF65-F5344CB8AC3E}">
        <p14:creationId xmlns:p14="http://schemas.microsoft.com/office/powerpoint/2010/main" val="275666344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88"/>
          <p:cNvSpPr>
            <a:spLocks noGrp="1" noChangeArrowheads="1"/>
          </p:cNvSpPr>
          <p:nvPr>
            <p:ph type="sldNum" sz="quarter" idx="10"/>
          </p:nvPr>
        </p:nvSpPr>
        <p:spPr>
          <a:ln/>
        </p:spPr>
        <p:txBody>
          <a:bodyPr/>
          <a:lstStyle>
            <a:lvl1pPr>
              <a:defRPr/>
            </a:lvl1pPr>
          </a:lstStyle>
          <a:p>
            <a:fld id="{67E55C26-3178-4C10-A6AF-1C30515FBB3D}" type="slidenum">
              <a:rPr lang="en-US" altLang="da-DK"/>
              <a:pPr/>
              <a:t>‹nr.›</a:t>
            </a:fld>
            <a:endParaRPr lang="en-US" altLang="da-DK"/>
          </a:p>
        </p:txBody>
      </p:sp>
    </p:spTree>
    <p:extLst>
      <p:ext uri="{BB962C8B-B14F-4D97-AF65-F5344CB8AC3E}">
        <p14:creationId xmlns:p14="http://schemas.microsoft.com/office/powerpoint/2010/main" val="142201303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i master</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Rectangle 88"/>
          <p:cNvSpPr>
            <a:spLocks noGrp="1" noChangeArrowheads="1"/>
          </p:cNvSpPr>
          <p:nvPr>
            <p:ph type="sldNum" sz="quarter" idx="10"/>
          </p:nvPr>
        </p:nvSpPr>
        <p:spPr>
          <a:ln/>
        </p:spPr>
        <p:txBody>
          <a:bodyPr/>
          <a:lstStyle>
            <a:lvl1pPr>
              <a:defRPr/>
            </a:lvl1pPr>
          </a:lstStyle>
          <a:p>
            <a:fld id="{0ED84C16-4ACB-4611-A6AB-98EEA309B187}" type="slidenum">
              <a:rPr lang="en-US" altLang="da-DK"/>
              <a:pPr/>
              <a:t>‹nr.›</a:t>
            </a:fld>
            <a:endParaRPr lang="en-US" altLang="da-DK"/>
          </a:p>
        </p:txBody>
      </p:sp>
    </p:spTree>
    <p:extLst>
      <p:ext uri="{BB962C8B-B14F-4D97-AF65-F5344CB8AC3E}">
        <p14:creationId xmlns:p14="http://schemas.microsoft.com/office/powerpoint/2010/main" val="421739309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i master</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a-DK" noProof="0" smtClean="0"/>
              <a:t>Klik på ikonet for at tilføje et billede</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Rectangle 88"/>
          <p:cNvSpPr>
            <a:spLocks noGrp="1" noChangeArrowheads="1"/>
          </p:cNvSpPr>
          <p:nvPr>
            <p:ph type="sldNum" sz="quarter" idx="10"/>
          </p:nvPr>
        </p:nvSpPr>
        <p:spPr>
          <a:ln/>
        </p:spPr>
        <p:txBody>
          <a:bodyPr/>
          <a:lstStyle>
            <a:lvl1pPr>
              <a:defRPr/>
            </a:lvl1pPr>
          </a:lstStyle>
          <a:p>
            <a:fld id="{03BEDD33-EB55-464B-A365-D15B4C609578}" type="slidenum">
              <a:rPr lang="en-US" altLang="da-DK"/>
              <a:pPr/>
              <a:t>‹nr.›</a:t>
            </a:fld>
            <a:endParaRPr lang="en-US" altLang="da-DK"/>
          </a:p>
        </p:txBody>
      </p:sp>
    </p:spTree>
    <p:extLst>
      <p:ext uri="{BB962C8B-B14F-4D97-AF65-F5344CB8AC3E}">
        <p14:creationId xmlns:p14="http://schemas.microsoft.com/office/powerpoint/2010/main" val="57800861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a:p>
        </p:txBody>
      </p:sp>
      <p:sp>
        <p:nvSpPr>
          <p:cNvPr id="3" name="Vertical Text Placeholder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Rectangle 88"/>
          <p:cNvSpPr>
            <a:spLocks noGrp="1" noChangeArrowheads="1"/>
          </p:cNvSpPr>
          <p:nvPr>
            <p:ph type="sldNum" sz="quarter" idx="10"/>
          </p:nvPr>
        </p:nvSpPr>
        <p:spPr>
          <a:ln/>
        </p:spPr>
        <p:txBody>
          <a:bodyPr/>
          <a:lstStyle>
            <a:lvl1pPr>
              <a:defRPr/>
            </a:lvl1pPr>
          </a:lstStyle>
          <a:p>
            <a:fld id="{56F2690B-F4F9-46E1-9EAD-4143E2ED0E5E}" type="slidenum">
              <a:rPr lang="en-US" altLang="da-DK"/>
              <a:pPr/>
              <a:t>‹nr.›</a:t>
            </a:fld>
            <a:endParaRPr lang="en-US" altLang="da-DK"/>
          </a:p>
        </p:txBody>
      </p:sp>
    </p:spTree>
    <p:extLst>
      <p:ext uri="{BB962C8B-B14F-4D97-AF65-F5344CB8AC3E}">
        <p14:creationId xmlns:p14="http://schemas.microsoft.com/office/powerpoint/2010/main" val="317651014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8600" y="882650"/>
            <a:ext cx="2020888" cy="5365750"/>
          </a:xfrm>
        </p:spPr>
        <p:txBody>
          <a:bodyPr vert="eaVert"/>
          <a:lstStyle/>
          <a:p>
            <a:r>
              <a:rPr lang="da-DK" smtClean="0"/>
              <a:t>Klik for at redigere i master</a:t>
            </a:r>
            <a:endParaRPr lang="en-US"/>
          </a:p>
        </p:txBody>
      </p:sp>
      <p:sp>
        <p:nvSpPr>
          <p:cNvPr id="3" name="Vertical Text Placeholder 2"/>
          <p:cNvSpPr>
            <a:spLocks noGrp="1"/>
          </p:cNvSpPr>
          <p:nvPr>
            <p:ph type="body" orient="vert" idx="1"/>
          </p:nvPr>
        </p:nvSpPr>
        <p:spPr>
          <a:xfrm>
            <a:off x="514350" y="882650"/>
            <a:ext cx="5911850" cy="5365750"/>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Rectangle 88"/>
          <p:cNvSpPr>
            <a:spLocks noGrp="1" noChangeArrowheads="1"/>
          </p:cNvSpPr>
          <p:nvPr>
            <p:ph type="sldNum" sz="quarter" idx="10"/>
          </p:nvPr>
        </p:nvSpPr>
        <p:spPr>
          <a:ln/>
        </p:spPr>
        <p:txBody>
          <a:bodyPr/>
          <a:lstStyle>
            <a:lvl1pPr>
              <a:defRPr/>
            </a:lvl1pPr>
          </a:lstStyle>
          <a:p>
            <a:fld id="{D79D85FB-FB46-4DB4-91A6-081E27AE31EF}" type="slidenum">
              <a:rPr lang="en-US" altLang="da-DK"/>
              <a:pPr/>
              <a:t>‹nr.›</a:t>
            </a:fld>
            <a:endParaRPr lang="en-US" altLang="da-DK"/>
          </a:p>
        </p:txBody>
      </p:sp>
    </p:spTree>
    <p:extLst>
      <p:ext uri="{BB962C8B-B14F-4D97-AF65-F5344CB8AC3E}">
        <p14:creationId xmlns:p14="http://schemas.microsoft.com/office/powerpoint/2010/main" val="2960886129"/>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a-DK"/>
          </a:p>
        </p:txBody>
      </p:sp>
      <p:sp>
        <p:nvSpPr>
          <p:cNvPr id="3" name="Slide Number Placeholder 2"/>
          <p:cNvSpPr>
            <a:spLocks noGrp="1"/>
          </p:cNvSpPr>
          <p:nvPr>
            <p:ph type="sldNum" sz="quarter" idx="10"/>
          </p:nvPr>
        </p:nvSpPr>
        <p:spPr/>
        <p:txBody>
          <a:bodyPr/>
          <a:lstStyle/>
          <a:p>
            <a:fld id="{B8B13F65-EACB-40B0-84B2-372CA1110A8C}" type="slidenum">
              <a:rPr lang="en-US" altLang="da-DK" smtClean="0"/>
              <a:pPr/>
              <a:t>‹nr.›</a:t>
            </a:fld>
            <a:endParaRPr lang="en-US" altLang="da-DK"/>
          </a:p>
        </p:txBody>
      </p:sp>
    </p:spTree>
    <p:extLst>
      <p:ext uri="{BB962C8B-B14F-4D97-AF65-F5344CB8AC3E}">
        <p14:creationId xmlns:p14="http://schemas.microsoft.com/office/powerpoint/2010/main" val="2852339324"/>
      </p:ext>
    </p:extLst>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cSld name="Titel, tekst og diagram">
    <p:spTree>
      <p:nvGrpSpPr>
        <p:cNvPr id="1" name=""/>
        <p:cNvGrpSpPr/>
        <p:nvPr/>
      </p:nvGrpSpPr>
      <p:grpSpPr>
        <a:xfrm>
          <a:off x="0" y="0"/>
          <a:ext cx="0" cy="0"/>
          <a:chOff x="0" y="0"/>
          <a:chExt cx="0" cy="0"/>
        </a:xfrm>
      </p:grpSpPr>
      <p:sp>
        <p:nvSpPr>
          <p:cNvPr id="2" name="Titel 1"/>
          <p:cNvSpPr>
            <a:spLocks noGrp="1"/>
          </p:cNvSpPr>
          <p:nvPr>
            <p:ph type="title"/>
          </p:nvPr>
        </p:nvSpPr>
        <p:spPr>
          <a:xfrm>
            <a:off x="536575" y="882650"/>
            <a:ext cx="7921625" cy="1022350"/>
          </a:xfrm>
        </p:spPr>
        <p:txBody>
          <a:bodyPr/>
          <a:lstStyle/>
          <a:p>
            <a:r>
              <a:rPr lang="da-DK" smtClean="0"/>
              <a:t>Klik for at redigere titeltypografi i masteren</a:t>
            </a:r>
            <a:endParaRPr lang="en-GB"/>
          </a:p>
        </p:txBody>
      </p:sp>
      <p:sp>
        <p:nvSpPr>
          <p:cNvPr id="3" name="Pladsholder til tekst 2"/>
          <p:cNvSpPr>
            <a:spLocks noGrp="1"/>
          </p:cNvSpPr>
          <p:nvPr>
            <p:ph type="body" sz="half" idx="1"/>
          </p:nvPr>
        </p:nvSpPr>
        <p:spPr>
          <a:xfrm>
            <a:off x="533400" y="2054225"/>
            <a:ext cx="3962400" cy="4194175"/>
          </a:xfrm>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4" name="Pladsholder til diagram 3"/>
          <p:cNvSpPr>
            <a:spLocks noGrp="1"/>
          </p:cNvSpPr>
          <p:nvPr>
            <p:ph type="chart" sz="half" idx="2"/>
          </p:nvPr>
        </p:nvSpPr>
        <p:spPr>
          <a:xfrm>
            <a:off x="4648200" y="2054225"/>
            <a:ext cx="3962400" cy="4194175"/>
          </a:xfrm>
        </p:spPr>
        <p:txBody>
          <a:bodyPr/>
          <a:lstStyle/>
          <a:p>
            <a:pPr lvl="0"/>
            <a:endParaRPr lang="en-GB" noProof="0" smtClean="0"/>
          </a:p>
        </p:txBody>
      </p:sp>
      <p:sp>
        <p:nvSpPr>
          <p:cNvPr id="5" name="Rectangle 87"/>
          <p:cNvSpPr>
            <a:spLocks noGrp="1" noChangeArrowheads="1"/>
          </p:cNvSpPr>
          <p:nvPr>
            <p:ph type="ftr" sz="quarter" idx="10"/>
          </p:nvPr>
        </p:nvSpPr>
        <p:spPr>
          <a:xfrm>
            <a:off x="914400" y="6280150"/>
            <a:ext cx="7543800" cy="349250"/>
          </a:xfrm>
          <a:prstGeom prst="rect">
            <a:avLst/>
          </a:prstGeom>
          <a:ln/>
        </p:spPr>
        <p:txBody>
          <a:bodyPr/>
          <a:lstStyle>
            <a:lvl1pPr>
              <a:defRPr/>
            </a:lvl1pPr>
          </a:lstStyle>
          <a:p>
            <a:endParaRPr lang="en-US"/>
          </a:p>
        </p:txBody>
      </p:sp>
      <p:sp>
        <p:nvSpPr>
          <p:cNvPr id="6" name="Rectangle 88"/>
          <p:cNvSpPr>
            <a:spLocks noGrp="1" noChangeArrowheads="1"/>
          </p:cNvSpPr>
          <p:nvPr>
            <p:ph type="sldNum" sz="quarter" idx="11"/>
          </p:nvPr>
        </p:nvSpPr>
        <p:spPr>
          <a:ln/>
        </p:spPr>
        <p:txBody>
          <a:bodyPr/>
          <a:lstStyle>
            <a:lvl1pPr>
              <a:defRPr/>
            </a:lvl1pPr>
          </a:lstStyle>
          <a:p>
            <a:fld id="{F0648689-0E9F-4DF6-83C0-30E3DBD45782}" type="slidenum">
              <a:rPr lang="en-US"/>
              <a:pPr/>
              <a:t>‹nr.›</a:t>
            </a:fld>
            <a:endParaRPr lang="en-US"/>
          </a:p>
        </p:txBody>
      </p:sp>
    </p:spTree>
    <p:extLst>
      <p:ext uri="{BB962C8B-B14F-4D97-AF65-F5344CB8AC3E}">
        <p14:creationId xmlns:p14="http://schemas.microsoft.com/office/powerpoint/2010/main" val="142443987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eldias">
    <p:spTree>
      <p:nvGrpSpPr>
        <p:cNvPr id="1" name=""/>
        <p:cNvGrpSpPr/>
        <p:nvPr/>
      </p:nvGrpSpPr>
      <p:grpSpPr>
        <a:xfrm>
          <a:off x="0" y="0"/>
          <a:ext cx="0" cy="0"/>
          <a:chOff x="0" y="0"/>
          <a:chExt cx="0" cy="0"/>
        </a:xfrm>
      </p:grpSpPr>
      <p:pic>
        <p:nvPicPr>
          <p:cNvPr id="5" name="Picture 2" descr="O:\INDK\Marketing and Communications\Marketing\Visual identity\Design Elements\Investindk.png"/>
          <p:cNvPicPr>
            <a:picLocks noChangeAspect="1" noChangeArrowheads="1"/>
          </p:cNvPicPr>
          <p:nvPr/>
        </p:nvPicPr>
        <p:blipFill>
          <a:blip r:embed="rId2"/>
          <a:srcRect/>
          <a:stretch>
            <a:fillRect/>
          </a:stretch>
        </p:blipFill>
        <p:spPr bwMode="auto">
          <a:xfrm>
            <a:off x="6432550" y="5033768"/>
            <a:ext cx="2368550" cy="268288"/>
          </a:xfrm>
          <a:prstGeom prst="rect">
            <a:avLst/>
          </a:prstGeom>
          <a:noFill/>
          <a:ln w="9525">
            <a:noFill/>
            <a:miter lim="800000"/>
            <a:headEnd/>
            <a:tailEnd/>
          </a:ln>
        </p:spPr>
      </p:pic>
      <p:sp>
        <p:nvSpPr>
          <p:cNvPr id="15" name="Picture Placeholder 14"/>
          <p:cNvSpPr>
            <a:spLocks noGrp="1"/>
          </p:cNvSpPr>
          <p:nvPr>
            <p:ph type="pic" sz="quarter" idx="14"/>
          </p:nvPr>
        </p:nvSpPr>
        <p:spPr>
          <a:xfrm>
            <a:off x="0" y="1155490"/>
            <a:ext cx="8801100" cy="3505399"/>
          </a:xfrm>
          <a:blipFill>
            <a:blip r:embed="rId3"/>
            <a:stretch>
              <a:fillRect/>
            </a:stretch>
          </a:blipFill>
        </p:spPr>
        <p:txBody>
          <a:bodyPr rtlCol="0" anchor="ctr" anchorCtr="0">
            <a:normAutofit/>
          </a:bodyPr>
          <a:lstStyle>
            <a:lvl1pPr marL="0" indent="0" algn="ctr">
              <a:buNone/>
              <a:defRPr>
                <a:solidFill>
                  <a:srgbClr val="FF0000"/>
                </a:solidFill>
              </a:defRPr>
            </a:lvl1pPr>
          </a:lstStyle>
          <a:p>
            <a:pPr lvl="0"/>
            <a:r>
              <a:rPr lang="da-DK" noProof="0" smtClean="0"/>
              <a:t>Klik på ikonet for at tilføje et billede</a:t>
            </a:r>
            <a:endParaRPr lang="en-GB" noProof="0" dirty="0"/>
          </a:p>
        </p:txBody>
      </p:sp>
      <p:sp>
        <p:nvSpPr>
          <p:cNvPr id="2" name="Title 1"/>
          <p:cNvSpPr>
            <a:spLocks noGrp="1"/>
          </p:cNvSpPr>
          <p:nvPr>
            <p:ph type="ctrTitle"/>
          </p:nvPr>
        </p:nvSpPr>
        <p:spPr>
          <a:xfrm>
            <a:off x="0" y="1332000"/>
            <a:ext cx="8801100" cy="1044524"/>
          </a:xfrm>
          <a:solidFill>
            <a:srgbClr val="EB0000">
              <a:alpha val="75000"/>
            </a:srgbClr>
          </a:solidFill>
        </p:spPr>
        <p:txBody>
          <a:bodyPr lIns="576000" anchor="ctr">
            <a:normAutofit/>
          </a:bodyPr>
          <a:lstStyle>
            <a:lvl1pPr>
              <a:defRPr sz="2400">
                <a:solidFill>
                  <a:schemeClr val="bg1"/>
                </a:solidFill>
              </a:defRPr>
            </a:lvl1pPr>
          </a:lstStyle>
          <a:p>
            <a:r>
              <a:rPr lang="da-DK" noProof="0" smtClean="0"/>
              <a:t>Klik for at redigere i master</a:t>
            </a:r>
            <a:endParaRPr lang="en-GB" noProof="0" dirty="0"/>
          </a:p>
        </p:txBody>
      </p:sp>
      <p:sp>
        <p:nvSpPr>
          <p:cNvPr id="3" name="Subtitle 2"/>
          <p:cNvSpPr>
            <a:spLocks noGrp="1"/>
          </p:cNvSpPr>
          <p:nvPr>
            <p:ph type="subTitle" idx="1"/>
          </p:nvPr>
        </p:nvSpPr>
        <p:spPr>
          <a:xfrm>
            <a:off x="577851" y="5033882"/>
            <a:ext cx="5288111" cy="1315924"/>
          </a:xfrm>
        </p:spPr>
        <p:txBody>
          <a:bodyPr/>
          <a:lstStyle>
            <a:lvl1pPr marL="0" indent="0" algn="l">
              <a:buNone/>
              <a:defRPr>
                <a:solidFill>
                  <a:schemeClr val="accent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noProof="0" smtClean="0"/>
              <a:t>Klik for at redigere i master</a:t>
            </a:r>
            <a:endParaRPr lang="en-GB" noProof="0"/>
          </a:p>
        </p:txBody>
      </p:sp>
      <p:sp>
        <p:nvSpPr>
          <p:cNvPr id="12" name="Date Placeholder 3"/>
          <p:cNvSpPr>
            <a:spLocks noGrp="1"/>
          </p:cNvSpPr>
          <p:nvPr>
            <p:ph type="dt" sz="half" idx="15"/>
          </p:nvPr>
        </p:nvSpPr>
        <p:spPr/>
        <p:txBody>
          <a:bodyPr/>
          <a:lstStyle>
            <a:lvl1pPr>
              <a:defRPr>
                <a:solidFill>
                  <a:schemeClr val="accent3"/>
                </a:solidFill>
              </a:defRPr>
            </a:lvl1pPr>
          </a:lstStyle>
          <a:p>
            <a:pPr>
              <a:defRPr/>
            </a:pPr>
            <a:fld id="{350F86B5-D740-4D8A-A009-7709C979B0BE}" type="datetime3">
              <a:rPr lang="en-GB" smtClean="0">
                <a:solidFill>
                  <a:srgbClr val="727272"/>
                </a:solidFill>
              </a:rPr>
              <a:pPr>
                <a:defRPr/>
              </a:pPr>
              <a:t>18 September, 2017</a:t>
            </a:fld>
            <a:endParaRPr lang="en-GB">
              <a:solidFill>
                <a:srgbClr val="727272"/>
              </a:solidFill>
            </a:endParaRPr>
          </a:p>
        </p:txBody>
      </p:sp>
      <p:sp>
        <p:nvSpPr>
          <p:cNvPr id="13" name="Footer Placeholder 4"/>
          <p:cNvSpPr>
            <a:spLocks noGrp="1"/>
          </p:cNvSpPr>
          <p:nvPr>
            <p:ph type="ftr" sz="quarter" idx="16"/>
          </p:nvPr>
        </p:nvSpPr>
        <p:spPr/>
        <p:txBody>
          <a:bodyPr/>
          <a:lstStyle>
            <a:lvl1pPr>
              <a:defRPr>
                <a:solidFill>
                  <a:schemeClr val="accent3"/>
                </a:solidFill>
              </a:defRPr>
            </a:lvl1pPr>
          </a:lstStyle>
          <a:p>
            <a:pPr>
              <a:defRPr/>
            </a:pPr>
            <a:r>
              <a:rPr lang="en-GB" smtClean="0">
                <a:solidFill>
                  <a:srgbClr val="727272"/>
                </a:solidFill>
              </a:rPr>
              <a:t>Insert Name, Department, etc via 'Insert', 'Header &amp; Footer'</a:t>
            </a:r>
            <a:endParaRPr lang="en-GB">
              <a:solidFill>
                <a:srgbClr val="727272"/>
              </a:solidFill>
            </a:endParaRPr>
          </a:p>
        </p:txBody>
      </p:sp>
      <p:sp>
        <p:nvSpPr>
          <p:cNvPr id="14" name="Slide Number Placeholder 5"/>
          <p:cNvSpPr>
            <a:spLocks noGrp="1"/>
          </p:cNvSpPr>
          <p:nvPr>
            <p:ph type="sldNum" sz="quarter" idx="17"/>
          </p:nvPr>
        </p:nvSpPr>
        <p:spPr/>
        <p:txBody>
          <a:bodyPr/>
          <a:lstStyle>
            <a:lvl1pPr>
              <a:defRPr>
                <a:solidFill>
                  <a:schemeClr val="accent3"/>
                </a:solidFill>
              </a:defRPr>
            </a:lvl1pPr>
          </a:lstStyle>
          <a:p>
            <a:pPr>
              <a:defRPr/>
            </a:pPr>
            <a:fld id="{394DBE6E-D976-44A5-8F68-CA4309B84A7D}" type="slidenum">
              <a:rPr lang="en-GB" smtClean="0">
                <a:solidFill>
                  <a:srgbClr val="727272"/>
                </a:solidFill>
              </a:rPr>
              <a:pPr>
                <a:defRPr/>
              </a:pPr>
              <a:t>‹nr.›</a:t>
            </a:fld>
            <a:endParaRPr lang="en-GB">
              <a:solidFill>
                <a:srgbClr val="727272"/>
              </a:solidFill>
            </a:endParaRPr>
          </a:p>
        </p:txBody>
      </p:sp>
      <p:grpSp>
        <p:nvGrpSpPr>
          <p:cNvPr id="4" name="Group 3"/>
          <p:cNvGrpSpPr/>
          <p:nvPr/>
        </p:nvGrpSpPr>
        <p:grpSpPr>
          <a:xfrm>
            <a:off x="8801100" y="1332000"/>
            <a:ext cx="342900" cy="1044524"/>
            <a:chOff x="8877300" y="1324547"/>
            <a:chExt cx="329728" cy="1004400"/>
          </a:xfrm>
        </p:grpSpPr>
        <p:sp>
          <p:nvSpPr>
            <p:cNvPr id="17" name="Rectangle 16"/>
            <p:cNvSpPr/>
            <p:nvPr/>
          </p:nvSpPr>
          <p:spPr>
            <a:xfrm>
              <a:off x="8877300" y="1324547"/>
              <a:ext cx="329728" cy="100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pPr>
              <a:endParaRPr lang="en-GB" smtClean="0">
                <a:solidFill>
                  <a:prstClr val="white"/>
                </a:solidFill>
              </a:endParaRPr>
            </a:p>
          </p:txBody>
        </p:sp>
        <p:pic>
          <p:nvPicPr>
            <p:cNvPr id="18" name="Picture 17" descr="våbenskjold.wmf"/>
            <p:cNvPicPr>
              <a:picLocks noChangeAspect="1"/>
            </p:cNvPicPr>
            <p:nvPr/>
          </p:nvPicPr>
          <p:blipFill>
            <a:blip r:embed="rId4"/>
            <a:srcRect/>
            <a:stretch>
              <a:fillRect/>
            </a:stretch>
          </p:blipFill>
          <p:spPr bwMode="auto">
            <a:xfrm>
              <a:off x="8908315" y="1386095"/>
              <a:ext cx="289004" cy="493169"/>
            </a:xfrm>
            <a:prstGeom prst="rect">
              <a:avLst/>
            </a:prstGeom>
            <a:noFill/>
            <a:ln w="9525">
              <a:noFill/>
              <a:miter lim="800000"/>
              <a:headEnd/>
              <a:tailEnd/>
            </a:ln>
          </p:spPr>
        </p:pic>
      </p:grpSp>
    </p:spTree>
    <p:extLst>
      <p:ext uri="{BB962C8B-B14F-4D97-AF65-F5344CB8AC3E}">
        <p14:creationId xmlns:p14="http://schemas.microsoft.com/office/powerpoint/2010/main" val="25262705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ullets">
    <p:spTree>
      <p:nvGrpSpPr>
        <p:cNvPr id="1" name=""/>
        <p:cNvGrpSpPr/>
        <p:nvPr/>
      </p:nvGrpSpPr>
      <p:grpSpPr>
        <a:xfrm>
          <a:off x="0" y="0"/>
          <a:ext cx="0" cy="0"/>
          <a:chOff x="0" y="0"/>
          <a:chExt cx="0" cy="0"/>
        </a:xfrm>
      </p:grpSpPr>
      <p:sp>
        <p:nvSpPr>
          <p:cNvPr id="2" name="Title 1"/>
          <p:cNvSpPr>
            <a:spLocks noGrp="1"/>
          </p:cNvSpPr>
          <p:nvPr>
            <p:ph type="title"/>
          </p:nvPr>
        </p:nvSpPr>
        <p:spPr>
          <a:xfrm>
            <a:off x="577851" y="1114425"/>
            <a:ext cx="8223249" cy="772999"/>
          </a:xfrm>
        </p:spPr>
        <p:txBody>
          <a:bodyPr/>
          <a:lstStyle/>
          <a:p>
            <a:r>
              <a:rPr lang="da-DK" noProof="0" smtClean="0"/>
              <a:t>Klik for at redigere i master</a:t>
            </a:r>
            <a:endParaRPr lang="en-GB" noProof="0" dirty="0"/>
          </a:p>
        </p:txBody>
      </p:sp>
      <p:sp>
        <p:nvSpPr>
          <p:cNvPr id="3" name="Content Placeholder 2"/>
          <p:cNvSpPr>
            <a:spLocks noGrp="1"/>
          </p:cNvSpPr>
          <p:nvPr>
            <p:ph idx="1"/>
          </p:nvPr>
        </p:nvSpPr>
        <p:spPr>
          <a:xfrm>
            <a:off x="577851" y="2311878"/>
            <a:ext cx="8223250" cy="3887311"/>
          </a:xfrm>
        </p:spPr>
        <p:txBody>
          <a:bodyPr/>
          <a:lstStyle>
            <a:lvl1pPr>
              <a:spcBef>
                <a:spcPts val="1900"/>
              </a:spcBef>
              <a:defRPr/>
            </a:lvl1pPr>
            <a:lvl2pPr marL="360000">
              <a:defRPr/>
            </a:lvl2pPr>
            <a:lvl3pPr marL="540000" indent="-180000">
              <a:defRPr/>
            </a:lvl3pPr>
            <a:lvl4pPr marL="720000" indent="-180000">
              <a:defRPr/>
            </a:lvl4pPr>
            <a:lvl5pPr marL="900000">
              <a:defRPr/>
            </a:lvl5pPr>
          </a:lstStyle>
          <a:p>
            <a:pPr lvl="0"/>
            <a:r>
              <a:rPr lang="da-DK" noProof="0" smtClean="0"/>
              <a:t>Klik for at redigere i master</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en-GB" noProof="0" dirty="0"/>
          </a:p>
        </p:txBody>
      </p:sp>
      <p:sp>
        <p:nvSpPr>
          <p:cNvPr id="8" name="Date Placeholder 3"/>
          <p:cNvSpPr>
            <a:spLocks noGrp="1"/>
          </p:cNvSpPr>
          <p:nvPr>
            <p:ph type="dt" sz="half" idx="14"/>
          </p:nvPr>
        </p:nvSpPr>
        <p:spPr/>
        <p:txBody>
          <a:bodyPr/>
          <a:lstStyle>
            <a:lvl1pPr>
              <a:defRPr smtClean="0">
                <a:solidFill>
                  <a:schemeClr val="accent3"/>
                </a:solidFill>
              </a:defRPr>
            </a:lvl1pPr>
          </a:lstStyle>
          <a:p>
            <a:pPr>
              <a:defRPr/>
            </a:pPr>
            <a:fld id="{0EC192B0-93A1-48B1-9A4B-D73177D2F1D0}" type="datetime3">
              <a:rPr lang="en-GB">
                <a:solidFill>
                  <a:srgbClr val="727272"/>
                </a:solidFill>
              </a:rPr>
              <a:pPr>
                <a:defRPr/>
              </a:pPr>
              <a:t>18 September, 2017</a:t>
            </a:fld>
            <a:endParaRPr lang="en-GB">
              <a:solidFill>
                <a:srgbClr val="727272"/>
              </a:solidFill>
            </a:endParaRPr>
          </a:p>
        </p:txBody>
      </p:sp>
      <p:sp>
        <p:nvSpPr>
          <p:cNvPr id="10" name="Footer Placeholder 4"/>
          <p:cNvSpPr>
            <a:spLocks noGrp="1"/>
          </p:cNvSpPr>
          <p:nvPr>
            <p:ph type="ftr" sz="quarter" idx="15"/>
          </p:nvPr>
        </p:nvSpPr>
        <p:spPr/>
        <p:txBody>
          <a:bodyPr/>
          <a:lstStyle>
            <a:lvl1pPr>
              <a:defRPr smtClean="0">
                <a:solidFill>
                  <a:schemeClr val="accent3"/>
                </a:solidFill>
              </a:defRPr>
            </a:lvl1pPr>
          </a:lstStyle>
          <a:p>
            <a:pPr>
              <a:defRPr/>
            </a:pPr>
            <a:r>
              <a:rPr lang="en-GB">
                <a:solidFill>
                  <a:srgbClr val="727272"/>
                </a:solidFill>
              </a:rPr>
              <a:t>Insert Name, Department, etc via 'Insert', 'Header &amp; Footer'</a:t>
            </a:r>
          </a:p>
        </p:txBody>
      </p:sp>
      <p:sp>
        <p:nvSpPr>
          <p:cNvPr id="11" name="Slide Number Placeholder 5"/>
          <p:cNvSpPr>
            <a:spLocks noGrp="1"/>
          </p:cNvSpPr>
          <p:nvPr>
            <p:ph type="sldNum" sz="quarter" idx="16"/>
          </p:nvPr>
        </p:nvSpPr>
        <p:spPr/>
        <p:txBody>
          <a:bodyPr/>
          <a:lstStyle>
            <a:lvl1pPr>
              <a:defRPr smtClean="0">
                <a:solidFill>
                  <a:schemeClr val="accent3"/>
                </a:solidFill>
              </a:defRPr>
            </a:lvl1pPr>
          </a:lstStyle>
          <a:p>
            <a:pPr>
              <a:defRPr/>
            </a:pPr>
            <a:fld id="{9E3B5D46-FAA8-4CE0-AF22-10E1163D8197}" type="slidenum">
              <a:rPr lang="en-GB">
                <a:solidFill>
                  <a:srgbClr val="727272"/>
                </a:solidFill>
              </a:rPr>
              <a:pPr>
                <a:defRPr/>
              </a:pPr>
              <a:t>‹nr.›</a:t>
            </a:fld>
            <a:endParaRPr lang="en-GB">
              <a:solidFill>
                <a:srgbClr val="727272"/>
              </a:solidFill>
            </a:endParaRPr>
          </a:p>
        </p:txBody>
      </p:sp>
    </p:spTree>
    <p:extLst>
      <p:ext uri="{BB962C8B-B14F-4D97-AF65-F5344CB8AC3E}">
        <p14:creationId xmlns:p14="http://schemas.microsoft.com/office/powerpoint/2010/main" val="20512123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ullets with source">
    <p:spTree>
      <p:nvGrpSpPr>
        <p:cNvPr id="1" name=""/>
        <p:cNvGrpSpPr/>
        <p:nvPr/>
      </p:nvGrpSpPr>
      <p:grpSpPr>
        <a:xfrm>
          <a:off x="0" y="0"/>
          <a:ext cx="0" cy="0"/>
          <a:chOff x="0" y="0"/>
          <a:chExt cx="0" cy="0"/>
        </a:xfrm>
      </p:grpSpPr>
      <p:cxnSp>
        <p:nvCxnSpPr>
          <p:cNvPr id="5" name="Straight Connector 10"/>
          <p:cNvCxnSpPr/>
          <p:nvPr/>
        </p:nvCxnSpPr>
        <p:spPr>
          <a:xfrm>
            <a:off x="577850" y="5589588"/>
            <a:ext cx="822325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7" name="TextBox 12"/>
          <p:cNvSpPr txBox="1"/>
          <p:nvPr/>
        </p:nvSpPr>
        <p:spPr>
          <a:xfrm>
            <a:off x="-1622425" y="1681163"/>
            <a:ext cx="1533525" cy="153987"/>
          </a:xfrm>
          <a:prstGeom prst="rect">
            <a:avLst/>
          </a:prstGeom>
          <a:noFill/>
        </p:spPr>
        <p:txBody>
          <a:bodyPr lIns="0" tIns="0" rIns="0" bIns="0">
            <a:spAutoFit/>
          </a:bodyPr>
          <a:lstStyle/>
          <a:p>
            <a:pPr algn="r" fontAlgn="auto">
              <a:lnSpc>
                <a:spcPct val="100000"/>
              </a:lnSpc>
              <a:spcBef>
                <a:spcPts val="0"/>
              </a:spcBef>
              <a:spcAft>
                <a:spcPts val="0"/>
              </a:spcAft>
              <a:defRPr/>
            </a:pPr>
            <a:r>
              <a:rPr lang="en-GB" sz="1000" b="1">
                <a:solidFill>
                  <a:prstClr val="white"/>
                </a:solidFill>
                <a:latin typeface="Arial"/>
                <a:ea typeface="+mn-ea"/>
              </a:rPr>
              <a:t>Header max 2 lines</a:t>
            </a:r>
          </a:p>
        </p:txBody>
      </p:sp>
      <p:sp>
        <p:nvSpPr>
          <p:cNvPr id="2" name="Title 1"/>
          <p:cNvSpPr>
            <a:spLocks noGrp="1"/>
          </p:cNvSpPr>
          <p:nvPr>
            <p:ph type="title"/>
          </p:nvPr>
        </p:nvSpPr>
        <p:spPr>
          <a:xfrm>
            <a:off x="577851" y="1114425"/>
            <a:ext cx="8223249" cy="772999"/>
          </a:xfrm>
        </p:spPr>
        <p:txBody>
          <a:bodyPr/>
          <a:lstStyle/>
          <a:p>
            <a:r>
              <a:rPr lang="da-DK" noProof="0" smtClean="0"/>
              <a:t>Klik for at redigere i master</a:t>
            </a:r>
            <a:endParaRPr lang="en-GB" noProof="0" dirty="0"/>
          </a:p>
        </p:txBody>
      </p:sp>
      <p:sp>
        <p:nvSpPr>
          <p:cNvPr id="3" name="Content Placeholder 2"/>
          <p:cNvSpPr>
            <a:spLocks noGrp="1"/>
          </p:cNvSpPr>
          <p:nvPr>
            <p:ph idx="1"/>
          </p:nvPr>
        </p:nvSpPr>
        <p:spPr>
          <a:xfrm>
            <a:off x="577851" y="2311878"/>
            <a:ext cx="8223250" cy="3136421"/>
          </a:xfrm>
        </p:spPr>
        <p:txBody>
          <a:bodyPr/>
          <a:lstStyle>
            <a:lvl1pPr>
              <a:spcBef>
                <a:spcPts val="1900"/>
              </a:spcBef>
              <a:defRPr/>
            </a:lvl1pPr>
            <a:lvl2pPr marL="360000">
              <a:defRPr/>
            </a:lvl2pPr>
            <a:lvl3pPr marL="540000" indent="-180000">
              <a:defRPr/>
            </a:lvl3pPr>
            <a:lvl4pPr marL="720000" indent="-180000">
              <a:defRPr/>
            </a:lvl4pPr>
            <a:lvl5pPr marL="900000">
              <a:defRPr/>
            </a:lvl5pPr>
          </a:lstStyle>
          <a:p>
            <a:pPr lvl="0"/>
            <a:r>
              <a:rPr lang="da-DK" noProof="0" smtClean="0"/>
              <a:t>Klik for at redigere i master</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en-GB" noProof="0" dirty="0"/>
          </a:p>
        </p:txBody>
      </p:sp>
      <p:sp>
        <p:nvSpPr>
          <p:cNvPr id="9" name="Text Placeholder 8"/>
          <p:cNvSpPr>
            <a:spLocks noGrp="1"/>
          </p:cNvSpPr>
          <p:nvPr>
            <p:ph type="body" sz="quarter" idx="13"/>
          </p:nvPr>
        </p:nvSpPr>
        <p:spPr>
          <a:xfrm>
            <a:off x="577850" y="5744953"/>
            <a:ext cx="8223250" cy="454236"/>
          </a:xfrm>
        </p:spPr>
        <p:txBody>
          <a:bodyPr>
            <a:noAutofit/>
          </a:bodyPr>
          <a:lstStyle>
            <a:lvl1pPr marL="0" indent="0">
              <a:lnSpc>
                <a:spcPts val="1500"/>
              </a:lnSpc>
              <a:spcBef>
                <a:spcPts val="0"/>
              </a:spcBef>
              <a:buFontTx/>
              <a:buNone/>
              <a:defRPr sz="1200">
                <a:solidFill>
                  <a:schemeClr val="tx2"/>
                </a:solidFill>
              </a:defRPr>
            </a:lvl1pPr>
            <a:lvl2pPr>
              <a:lnSpc>
                <a:spcPts val="1500"/>
              </a:lnSpc>
              <a:spcBef>
                <a:spcPts val="0"/>
              </a:spcBef>
              <a:buFontTx/>
              <a:buNone/>
              <a:defRPr sz="1200">
                <a:solidFill>
                  <a:schemeClr val="tx2"/>
                </a:solidFill>
              </a:defRPr>
            </a:lvl2pPr>
            <a:lvl3pPr>
              <a:lnSpc>
                <a:spcPts val="1500"/>
              </a:lnSpc>
              <a:spcBef>
                <a:spcPts val="0"/>
              </a:spcBef>
              <a:buFontTx/>
              <a:buNone/>
              <a:defRPr sz="1200">
                <a:solidFill>
                  <a:schemeClr val="tx2"/>
                </a:solidFill>
              </a:defRPr>
            </a:lvl3pPr>
            <a:lvl4pPr>
              <a:lnSpc>
                <a:spcPts val="1500"/>
              </a:lnSpc>
              <a:spcBef>
                <a:spcPts val="0"/>
              </a:spcBef>
              <a:buFontTx/>
              <a:buNone/>
              <a:defRPr sz="1200">
                <a:solidFill>
                  <a:schemeClr val="tx2"/>
                </a:solidFill>
              </a:defRPr>
            </a:lvl4pPr>
            <a:lvl5pPr>
              <a:lnSpc>
                <a:spcPts val="1500"/>
              </a:lnSpc>
              <a:spcBef>
                <a:spcPts val="0"/>
              </a:spcBef>
              <a:buFontTx/>
              <a:buNone/>
              <a:defRPr sz="1200">
                <a:solidFill>
                  <a:schemeClr val="tx2"/>
                </a:solidFill>
              </a:defRPr>
            </a:lvl5pPr>
          </a:lstStyle>
          <a:p>
            <a:pPr lvl="0"/>
            <a:r>
              <a:rPr lang="da-DK" noProof="0" smtClean="0"/>
              <a:t>Klik for at redigere i master</a:t>
            </a:r>
          </a:p>
        </p:txBody>
      </p:sp>
      <p:sp>
        <p:nvSpPr>
          <p:cNvPr id="8" name="Date Placeholder 3"/>
          <p:cNvSpPr>
            <a:spLocks noGrp="1"/>
          </p:cNvSpPr>
          <p:nvPr>
            <p:ph type="dt" sz="half" idx="14"/>
          </p:nvPr>
        </p:nvSpPr>
        <p:spPr/>
        <p:txBody>
          <a:bodyPr/>
          <a:lstStyle>
            <a:lvl1pPr>
              <a:defRPr smtClean="0">
                <a:solidFill>
                  <a:schemeClr val="accent3"/>
                </a:solidFill>
              </a:defRPr>
            </a:lvl1pPr>
          </a:lstStyle>
          <a:p>
            <a:pPr>
              <a:defRPr/>
            </a:pPr>
            <a:fld id="{EB6EEF09-DFCA-4521-9539-325E5F494642}" type="datetime3">
              <a:rPr lang="en-GB">
                <a:solidFill>
                  <a:srgbClr val="727272"/>
                </a:solidFill>
              </a:rPr>
              <a:pPr>
                <a:defRPr/>
              </a:pPr>
              <a:t>18 September, 2017</a:t>
            </a:fld>
            <a:endParaRPr lang="en-GB">
              <a:solidFill>
                <a:srgbClr val="727272"/>
              </a:solidFill>
            </a:endParaRPr>
          </a:p>
        </p:txBody>
      </p:sp>
      <p:sp>
        <p:nvSpPr>
          <p:cNvPr id="10" name="Footer Placeholder 4"/>
          <p:cNvSpPr>
            <a:spLocks noGrp="1"/>
          </p:cNvSpPr>
          <p:nvPr>
            <p:ph type="ftr" sz="quarter" idx="15"/>
          </p:nvPr>
        </p:nvSpPr>
        <p:spPr/>
        <p:txBody>
          <a:bodyPr/>
          <a:lstStyle>
            <a:lvl1pPr>
              <a:defRPr smtClean="0">
                <a:solidFill>
                  <a:schemeClr val="accent3"/>
                </a:solidFill>
              </a:defRPr>
            </a:lvl1pPr>
          </a:lstStyle>
          <a:p>
            <a:pPr>
              <a:defRPr/>
            </a:pPr>
            <a:r>
              <a:rPr lang="en-GB">
                <a:solidFill>
                  <a:srgbClr val="727272"/>
                </a:solidFill>
              </a:rPr>
              <a:t>Insert Name, Department, etc via 'Insert', 'Header &amp; Footer'</a:t>
            </a:r>
          </a:p>
        </p:txBody>
      </p:sp>
      <p:sp>
        <p:nvSpPr>
          <p:cNvPr id="11" name="Slide Number Placeholder 5"/>
          <p:cNvSpPr>
            <a:spLocks noGrp="1"/>
          </p:cNvSpPr>
          <p:nvPr>
            <p:ph type="sldNum" sz="quarter" idx="16"/>
          </p:nvPr>
        </p:nvSpPr>
        <p:spPr/>
        <p:txBody>
          <a:bodyPr/>
          <a:lstStyle>
            <a:lvl1pPr>
              <a:defRPr smtClean="0">
                <a:solidFill>
                  <a:schemeClr val="accent3"/>
                </a:solidFill>
              </a:defRPr>
            </a:lvl1pPr>
          </a:lstStyle>
          <a:p>
            <a:pPr>
              <a:defRPr/>
            </a:pPr>
            <a:fld id="{9E3B5D46-FAA8-4CE0-AF22-10E1163D8197}" type="slidenum">
              <a:rPr lang="en-GB">
                <a:solidFill>
                  <a:srgbClr val="727272"/>
                </a:solidFill>
              </a:rPr>
              <a:pPr>
                <a:defRPr/>
              </a:pPr>
              <a:t>‹nr.›</a:t>
            </a:fld>
            <a:endParaRPr lang="en-GB">
              <a:solidFill>
                <a:srgbClr val="727272"/>
              </a:solidFill>
            </a:endParaRPr>
          </a:p>
        </p:txBody>
      </p:sp>
    </p:spTree>
    <p:extLst>
      <p:ext uri="{BB962C8B-B14F-4D97-AF65-F5344CB8AC3E}">
        <p14:creationId xmlns:p14="http://schemas.microsoft.com/office/powerpoint/2010/main" val="42312449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BulletContent">
    <p:spTree>
      <p:nvGrpSpPr>
        <p:cNvPr id="1" name=""/>
        <p:cNvGrpSpPr/>
        <p:nvPr/>
      </p:nvGrpSpPr>
      <p:grpSpPr>
        <a:xfrm>
          <a:off x="0" y="0"/>
          <a:ext cx="0" cy="0"/>
          <a:chOff x="0" y="0"/>
          <a:chExt cx="0" cy="0"/>
        </a:xfrm>
      </p:grpSpPr>
      <p:sp>
        <p:nvSpPr>
          <p:cNvPr id="5" name="TextBox 9"/>
          <p:cNvSpPr txBox="1"/>
          <p:nvPr/>
        </p:nvSpPr>
        <p:spPr>
          <a:xfrm>
            <a:off x="-1622425" y="1681163"/>
            <a:ext cx="1533525" cy="153987"/>
          </a:xfrm>
          <a:prstGeom prst="rect">
            <a:avLst/>
          </a:prstGeom>
          <a:noFill/>
        </p:spPr>
        <p:txBody>
          <a:bodyPr lIns="0" tIns="0" rIns="0" bIns="0">
            <a:spAutoFit/>
          </a:bodyPr>
          <a:lstStyle/>
          <a:p>
            <a:pPr algn="r" fontAlgn="auto">
              <a:lnSpc>
                <a:spcPct val="100000"/>
              </a:lnSpc>
              <a:spcBef>
                <a:spcPts val="0"/>
              </a:spcBef>
              <a:spcAft>
                <a:spcPts val="0"/>
              </a:spcAft>
              <a:defRPr/>
            </a:pPr>
            <a:r>
              <a:rPr lang="en-GB" sz="1000" b="1">
                <a:solidFill>
                  <a:prstClr val="white"/>
                </a:solidFill>
                <a:latin typeface="Arial"/>
                <a:ea typeface="+mn-ea"/>
              </a:rPr>
              <a:t>Header max 2 lines</a:t>
            </a:r>
          </a:p>
        </p:txBody>
      </p:sp>
      <p:sp>
        <p:nvSpPr>
          <p:cNvPr id="2" name="Title 1"/>
          <p:cNvSpPr>
            <a:spLocks noGrp="1"/>
          </p:cNvSpPr>
          <p:nvPr>
            <p:ph type="title"/>
          </p:nvPr>
        </p:nvSpPr>
        <p:spPr/>
        <p:txBody>
          <a:bodyPr/>
          <a:lstStyle/>
          <a:p>
            <a:r>
              <a:rPr lang="da-DK" noProof="0" smtClean="0"/>
              <a:t>Klik for at redigere i master</a:t>
            </a:r>
            <a:endParaRPr lang="en-GB" noProof="0" dirty="0"/>
          </a:p>
        </p:txBody>
      </p:sp>
      <p:sp>
        <p:nvSpPr>
          <p:cNvPr id="3" name="Content Placeholder 2"/>
          <p:cNvSpPr>
            <a:spLocks noGrp="1"/>
          </p:cNvSpPr>
          <p:nvPr>
            <p:ph sz="half" idx="1"/>
          </p:nvPr>
        </p:nvSpPr>
        <p:spPr>
          <a:xfrm>
            <a:off x="577848" y="2311200"/>
            <a:ext cx="3940811" cy="3887988"/>
          </a:xfrm>
        </p:spPr>
        <p:txBody>
          <a:bodyPr/>
          <a:lstStyle>
            <a:lvl1pPr>
              <a:spcBef>
                <a:spcPts val="1900"/>
              </a:spcBef>
              <a:defRPr sz="1600"/>
            </a:lvl1pPr>
            <a:lvl2pPr>
              <a:defRPr sz="1400"/>
            </a:lvl2pPr>
            <a:lvl3pPr>
              <a:defRPr sz="1200"/>
            </a:lvl3pPr>
            <a:lvl4pPr>
              <a:defRPr sz="1200"/>
            </a:lvl4pPr>
            <a:lvl5pPr>
              <a:defRPr sz="1200"/>
            </a:lvl5pPr>
            <a:lvl6pPr>
              <a:defRPr sz="1800"/>
            </a:lvl6pPr>
            <a:lvl7pPr>
              <a:defRPr sz="1800"/>
            </a:lvl7pPr>
            <a:lvl8pPr>
              <a:defRPr sz="1800"/>
            </a:lvl8pPr>
            <a:lvl9pPr>
              <a:defRPr sz="1800"/>
            </a:lvl9pPr>
          </a:lstStyle>
          <a:p>
            <a:pPr lvl="0"/>
            <a:r>
              <a:rPr lang="da-DK" noProof="0" smtClean="0"/>
              <a:t>Klik for at redigere i master</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en-GB" noProof="0"/>
          </a:p>
        </p:txBody>
      </p:sp>
      <p:sp>
        <p:nvSpPr>
          <p:cNvPr id="4" name="Content Placeholder 3"/>
          <p:cNvSpPr>
            <a:spLocks noGrp="1"/>
          </p:cNvSpPr>
          <p:nvPr>
            <p:ph sz="half" idx="2"/>
          </p:nvPr>
        </p:nvSpPr>
        <p:spPr>
          <a:xfrm>
            <a:off x="4860289" y="2311200"/>
            <a:ext cx="3940811" cy="3887988"/>
          </a:xfrm>
        </p:spPr>
        <p:txBody>
          <a:bodyPr/>
          <a:lstStyle>
            <a:lvl1pPr>
              <a:spcBef>
                <a:spcPts val="1900"/>
              </a:spcBef>
              <a:defRPr sz="1600"/>
            </a:lvl1pPr>
            <a:lvl2pPr>
              <a:defRPr sz="1400"/>
            </a:lvl2pPr>
            <a:lvl3pPr>
              <a:defRPr sz="1200"/>
            </a:lvl3pPr>
            <a:lvl4pPr>
              <a:defRPr sz="1200"/>
            </a:lvl4pPr>
            <a:lvl5pPr>
              <a:defRPr sz="1200"/>
            </a:lvl5pPr>
            <a:lvl6pPr>
              <a:defRPr sz="1800"/>
            </a:lvl6pPr>
            <a:lvl7pPr>
              <a:defRPr sz="1800"/>
            </a:lvl7pPr>
            <a:lvl8pPr>
              <a:defRPr sz="1800"/>
            </a:lvl8pPr>
            <a:lvl9pPr>
              <a:defRPr sz="1800"/>
            </a:lvl9pPr>
          </a:lstStyle>
          <a:p>
            <a:pPr lvl="0"/>
            <a:r>
              <a:rPr lang="da-DK" noProof="0" smtClean="0"/>
              <a:t>Klik for at redigere i master</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en-GB" noProof="0" dirty="0"/>
          </a:p>
        </p:txBody>
      </p:sp>
      <p:sp>
        <p:nvSpPr>
          <p:cNvPr id="7" name="Date Placeholder 4"/>
          <p:cNvSpPr>
            <a:spLocks noGrp="1"/>
          </p:cNvSpPr>
          <p:nvPr>
            <p:ph type="dt" sz="half" idx="10"/>
          </p:nvPr>
        </p:nvSpPr>
        <p:spPr/>
        <p:txBody>
          <a:bodyPr/>
          <a:lstStyle>
            <a:lvl1pPr>
              <a:defRPr smtClean="0">
                <a:solidFill>
                  <a:schemeClr val="bg1"/>
                </a:solidFill>
              </a:defRPr>
            </a:lvl1pPr>
          </a:lstStyle>
          <a:p>
            <a:pPr>
              <a:defRPr/>
            </a:pPr>
            <a:fld id="{F34E4C49-A7C1-4F60-881E-6FF2F883B687}" type="datetime3">
              <a:rPr lang="en-GB">
                <a:solidFill>
                  <a:prstClr val="white"/>
                </a:solidFill>
              </a:rPr>
              <a:pPr>
                <a:defRPr/>
              </a:pPr>
              <a:t>18 September, 2017</a:t>
            </a:fld>
            <a:endParaRPr lang="en-GB">
              <a:solidFill>
                <a:prstClr val="white"/>
              </a:solidFill>
            </a:endParaRPr>
          </a:p>
        </p:txBody>
      </p:sp>
      <p:sp>
        <p:nvSpPr>
          <p:cNvPr id="8" name="Footer Placeholder 5"/>
          <p:cNvSpPr>
            <a:spLocks noGrp="1"/>
          </p:cNvSpPr>
          <p:nvPr>
            <p:ph type="ftr" sz="quarter" idx="11"/>
          </p:nvPr>
        </p:nvSpPr>
        <p:spPr/>
        <p:txBody>
          <a:bodyPr/>
          <a:lstStyle>
            <a:lvl1pPr>
              <a:defRPr smtClean="0">
                <a:solidFill>
                  <a:schemeClr val="bg1"/>
                </a:solidFill>
              </a:defRPr>
            </a:lvl1pPr>
          </a:lstStyle>
          <a:p>
            <a:pPr>
              <a:defRPr/>
            </a:pPr>
            <a:r>
              <a:rPr lang="en-GB">
                <a:solidFill>
                  <a:prstClr val="white"/>
                </a:solidFill>
              </a:rPr>
              <a:t>Insert Name, Department, etc via 'Insert', 'Header &amp; Footer'</a:t>
            </a:r>
          </a:p>
        </p:txBody>
      </p:sp>
      <p:sp>
        <p:nvSpPr>
          <p:cNvPr id="9" name="Slide Number Placeholder 6"/>
          <p:cNvSpPr>
            <a:spLocks noGrp="1"/>
          </p:cNvSpPr>
          <p:nvPr>
            <p:ph type="sldNum" sz="quarter" idx="12"/>
          </p:nvPr>
        </p:nvSpPr>
        <p:spPr/>
        <p:txBody>
          <a:bodyPr/>
          <a:lstStyle>
            <a:lvl1pPr>
              <a:defRPr smtClean="0">
                <a:solidFill>
                  <a:schemeClr val="bg1"/>
                </a:solidFill>
              </a:defRPr>
            </a:lvl1pPr>
          </a:lstStyle>
          <a:p>
            <a:pPr>
              <a:defRPr/>
            </a:pPr>
            <a:fld id="{98C533B4-EB48-4568-9155-723D09312380}" type="slidenum">
              <a:rPr lang="en-GB">
                <a:solidFill>
                  <a:prstClr val="white"/>
                </a:solidFill>
              </a:rPr>
              <a:pPr>
                <a:defRPr/>
              </a:pPr>
              <a:t>‹nr.›</a:t>
            </a:fld>
            <a:endParaRPr lang="en-GB">
              <a:solidFill>
                <a:prstClr val="white"/>
              </a:solidFill>
            </a:endParaRPr>
          </a:p>
        </p:txBody>
      </p:sp>
    </p:spTree>
    <p:extLst>
      <p:ext uri="{BB962C8B-B14F-4D97-AF65-F5344CB8AC3E}">
        <p14:creationId xmlns:p14="http://schemas.microsoft.com/office/powerpoint/2010/main" val="409438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3.wmf"/><Relationship Id="rId5" Type="http://schemas.openxmlformats.org/officeDocument/2006/relationships/theme" Target="../theme/theme2.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82650"/>
            <a:ext cx="7921625"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a-DK" altLang="da-DK" smtClean="0"/>
              <a:t>Klik for at redigere i master</a:t>
            </a:r>
            <a:endParaRPr lang="en-US" altLang="da-DK" smtClean="0"/>
          </a:p>
        </p:txBody>
      </p:sp>
      <p:sp>
        <p:nvSpPr>
          <p:cNvPr id="1027" name="Rectangle 3"/>
          <p:cNvSpPr>
            <a:spLocks noGrp="1" noChangeAspect="1" noChangeArrowheads="1"/>
          </p:cNvSpPr>
          <p:nvPr>
            <p:ph type="body" idx="1"/>
          </p:nvPr>
        </p:nvSpPr>
        <p:spPr bwMode="auto">
          <a:xfrm>
            <a:off x="522288" y="2054225"/>
            <a:ext cx="8077200"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180000" bIns="0" numCol="1" anchor="t" anchorCtr="0" compatLnSpc="1">
            <a:prstTxWarp prst="textNoShape">
              <a:avLst/>
            </a:prstTxWarp>
          </a:bodyPr>
          <a:lstStyle/>
          <a:p>
            <a:pPr lvl="0"/>
            <a:r>
              <a:rPr lang="da-DK" altLang="da-DK" smtClean="0"/>
              <a:t>Klik for at redigere i master</a:t>
            </a:r>
          </a:p>
          <a:p>
            <a:pPr lvl="1"/>
            <a:r>
              <a:rPr lang="da-DK" altLang="da-DK" smtClean="0"/>
              <a:t>Andet niveau</a:t>
            </a:r>
          </a:p>
          <a:p>
            <a:pPr lvl="2"/>
            <a:r>
              <a:rPr lang="da-DK" altLang="da-DK" smtClean="0"/>
              <a:t>Tredje niveau</a:t>
            </a:r>
          </a:p>
          <a:p>
            <a:pPr lvl="3"/>
            <a:r>
              <a:rPr lang="da-DK" altLang="da-DK" smtClean="0"/>
              <a:t>Fjerde niveau</a:t>
            </a:r>
          </a:p>
          <a:p>
            <a:pPr lvl="4"/>
            <a:r>
              <a:rPr lang="da-DK" altLang="da-DK" smtClean="0"/>
              <a:t>Femte niveau</a:t>
            </a:r>
            <a:endParaRPr lang="en-US" altLang="da-DK" smtClean="0"/>
          </a:p>
        </p:txBody>
      </p:sp>
      <p:pic>
        <p:nvPicPr>
          <p:cNvPr id="1028" name="Picture 7"/>
          <p:cNvPicPr preferRelativeResize="0">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802688" y="676275"/>
            <a:ext cx="341312"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6" name="Line 22"/>
          <p:cNvSpPr>
            <a:spLocks noChangeShapeType="1"/>
          </p:cNvSpPr>
          <p:nvPr/>
        </p:nvSpPr>
        <p:spPr bwMode="auto">
          <a:xfrm flipV="1">
            <a:off x="8804275" y="527050"/>
            <a:ext cx="0" cy="152400"/>
          </a:xfrm>
          <a:prstGeom prst="line">
            <a:avLst/>
          </a:prstGeom>
          <a:noFill/>
          <a:ln w="6350">
            <a:solidFill>
              <a:schemeClr val="tx1"/>
            </a:solidFill>
            <a:round/>
            <a:headEnd/>
            <a:tailEnd/>
          </a:ln>
          <a:effectLst/>
        </p:spPr>
        <p:txBody>
          <a:bodyPr wrap="none" anchor="ctr"/>
          <a:lstStyle/>
          <a:p>
            <a:pPr>
              <a:defRPr/>
            </a:pPr>
            <a:endParaRPr lang="en-US">
              <a:ea typeface="+mn-ea"/>
            </a:endParaRPr>
          </a:p>
        </p:txBody>
      </p:sp>
      <p:sp>
        <p:nvSpPr>
          <p:cNvPr id="1047" name="Line 23"/>
          <p:cNvSpPr>
            <a:spLocks noChangeShapeType="1"/>
          </p:cNvSpPr>
          <p:nvPr/>
        </p:nvSpPr>
        <p:spPr bwMode="auto">
          <a:xfrm>
            <a:off x="3175" y="527050"/>
            <a:ext cx="8801100" cy="0"/>
          </a:xfrm>
          <a:prstGeom prst="line">
            <a:avLst/>
          </a:prstGeom>
          <a:noFill/>
          <a:ln w="6350">
            <a:solidFill>
              <a:schemeClr val="tx1"/>
            </a:solidFill>
            <a:round/>
            <a:headEnd/>
            <a:tailEnd/>
          </a:ln>
          <a:effectLst/>
        </p:spPr>
        <p:txBody>
          <a:bodyPr wrap="none" anchor="ctr"/>
          <a:lstStyle/>
          <a:p>
            <a:pPr>
              <a:defRPr/>
            </a:pPr>
            <a:endParaRPr lang="en-US">
              <a:ea typeface="+mn-ea"/>
            </a:endParaRPr>
          </a:p>
        </p:txBody>
      </p:sp>
      <p:sp>
        <p:nvSpPr>
          <p:cNvPr id="1060" name="Line 36"/>
          <p:cNvSpPr>
            <a:spLocks noChangeShapeType="1"/>
          </p:cNvSpPr>
          <p:nvPr/>
        </p:nvSpPr>
        <p:spPr bwMode="auto">
          <a:xfrm flipV="1">
            <a:off x="8458200" y="7010400"/>
            <a:ext cx="685800" cy="4763"/>
          </a:xfrm>
          <a:prstGeom prst="line">
            <a:avLst/>
          </a:prstGeom>
          <a:noFill/>
          <a:ln w="9525">
            <a:solidFill>
              <a:schemeClr val="bg1"/>
            </a:solidFill>
            <a:round/>
            <a:headEnd type="triangle" w="med" len="med"/>
            <a:tailEnd type="triangle" w="med" len="med"/>
          </a:ln>
          <a:effectLst/>
        </p:spPr>
        <p:txBody>
          <a:bodyPr wrap="none" anchor="ctr"/>
          <a:lstStyle/>
          <a:p>
            <a:pPr>
              <a:defRPr/>
            </a:pPr>
            <a:endParaRPr lang="en-US">
              <a:ea typeface="+mn-ea"/>
            </a:endParaRPr>
          </a:p>
        </p:txBody>
      </p:sp>
      <p:sp>
        <p:nvSpPr>
          <p:cNvPr id="1061" name="Text Box 37"/>
          <p:cNvSpPr txBox="1">
            <a:spLocks noChangeArrowheads="1"/>
          </p:cNvSpPr>
          <p:nvPr/>
        </p:nvSpPr>
        <p:spPr bwMode="auto">
          <a:xfrm>
            <a:off x="8039100" y="7086600"/>
            <a:ext cx="1524000" cy="639763"/>
          </a:xfrm>
          <a:prstGeom prst="rect">
            <a:avLst/>
          </a:prstGeom>
          <a:noFill/>
          <a:ln w="9525">
            <a:noFill/>
            <a:miter lim="800000"/>
            <a:headEnd/>
            <a:tailEnd/>
          </a:ln>
          <a:effectLst/>
        </p:spPr>
        <p:txBody>
          <a:bodyPr>
            <a:spAutoFit/>
          </a:bodyPr>
          <a:lstStyle>
            <a:lvl1pPr eaLnBrk="0" hangingPunct="0">
              <a:defRPr sz="1600">
                <a:solidFill>
                  <a:schemeClr val="tx2"/>
                </a:solidFill>
                <a:latin typeface="Verdana" charset="0"/>
                <a:ea typeface="ＭＳ Ｐゴシック" charset="-128"/>
              </a:defRPr>
            </a:lvl1pPr>
            <a:lvl2pPr marL="37931725" indent="-37474525" eaLnBrk="0" hangingPunct="0">
              <a:defRPr sz="1600">
                <a:solidFill>
                  <a:schemeClr val="tx2"/>
                </a:solidFill>
                <a:latin typeface="Verdana" charset="0"/>
                <a:ea typeface="ＭＳ Ｐゴシック" charset="-128"/>
              </a:defRPr>
            </a:lvl2pPr>
            <a:lvl3pPr eaLnBrk="0" hangingPunct="0">
              <a:defRPr sz="1600">
                <a:solidFill>
                  <a:schemeClr val="tx2"/>
                </a:solidFill>
                <a:latin typeface="Verdana" charset="0"/>
                <a:ea typeface="ＭＳ Ｐゴシック" charset="-128"/>
              </a:defRPr>
            </a:lvl3pPr>
            <a:lvl4pPr eaLnBrk="0" hangingPunct="0">
              <a:defRPr sz="1600">
                <a:solidFill>
                  <a:schemeClr val="tx2"/>
                </a:solidFill>
                <a:latin typeface="Verdana" charset="0"/>
                <a:ea typeface="ＭＳ Ｐゴシック" charset="-128"/>
              </a:defRPr>
            </a:lvl4pPr>
            <a:lvl5pPr eaLnBrk="0" hangingPunct="0">
              <a:defRPr sz="1600">
                <a:solidFill>
                  <a:schemeClr val="tx2"/>
                </a:solidFill>
                <a:latin typeface="Verdana" charset="0"/>
                <a:ea typeface="ＭＳ Ｐゴシック" charset="-128"/>
              </a:defRPr>
            </a:lvl5pPr>
            <a:lvl6pPr marL="457200" eaLnBrk="0" fontAlgn="base" hangingPunct="0">
              <a:lnSpc>
                <a:spcPts val="3200"/>
              </a:lnSpc>
              <a:spcBef>
                <a:spcPct val="0"/>
              </a:spcBef>
              <a:spcAft>
                <a:spcPct val="0"/>
              </a:spcAft>
              <a:defRPr sz="1600">
                <a:solidFill>
                  <a:schemeClr val="tx2"/>
                </a:solidFill>
                <a:latin typeface="Verdana" charset="0"/>
                <a:ea typeface="ＭＳ Ｐゴシック" charset="-128"/>
              </a:defRPr>
            </a:lvl6pPr>
            <a:lvl7pPr marL="914400" eaLnBrk="0" fontAlgn="base" hangingPunct="0">
              <a:lnSpc>
                <a:spcPts val="3200"/>
              </a:lnSpc>
              <a:spcBef>
                <a:spcPct val="0"/>
              </a:spcBef>
              <a:spcAft>
                <a:spcPct val="0"/>
              </a:spcAft>
              <a:defRPr sz="1600">
                <a:solidFill>
                  <a:schemeClr val="tx2"/>
                </a:solidFill>
                <a:latin typeface="Verdana" charset="0"/>
                <a:ea typeface="ＭＳ Ｐゴシック" charset="-128"/>
              </a:defRPr>
            </a:lvl7pPr>
            <a:lvl8pPr marL="1371600" eaLnBrk="0" fontAlgn="base" hangingPunct="0">
              <a:lnSpc>
                <a:spcPts val="3200"/>
              </a:lnSpc>
              <a:spcBef>
                <a:spcPct val="0"/>
              </a:spcBef>
              <a:spcAft>
                <a:spcPct val="0"/>
              </a:spcAft>
              <a:defRPr sz="1600">
                <a:solidFill>
                  <a:schemeClr val="tx2"/>
                </a:solidFill>
                <a:latin typeface="Verdana" charset="0"/>
                <a:ea typeface="ＭＳ Ｐゴシック" charset="-128"/>
              </a:defRPr>
            </a:lvl8pPr>
            <a:lvl9pPr marL="1828800" eaLnBrk="0" fontAlgn="base" hangingPunct="0">
              <a:lnSpc>
                <a:spcPts val="3200"/>
              </a:lnSpc>
              <a:spcBef>
                <a:spcPct val="0"/>
              </a:spcBef>
              <a:spcAft>
                <a:spcPct val="0"/>
              </a:spcAft>
              <a:defRPr sz="1600">
                <a:solidFill>
                  <a:schemeClr val="tx2"/>
                </a:solidFill>
                <a:latin typeface="Verdana" charset="0"/>
                <a:ea typeface="ＭＳ Ｐゴシック" charset="-128"/>
              </a:defRPr>
            </a:lvl9pPr>
          </a:lstStyle>
          <a:p>
            <a:pPr algn="l">
              <a:lnSpc>
                <a:spcPct val="100000"/>
              </a:lnSpc>
            </a:pPr>
            <a:r>
              <a:rPr lang="en-US" altLang="da-DK" sz="1200">
                <a:solidFill>
                  <a:schemeClr val="bg1"/>
                </a:solidFill>
              </a:rPr>
              <a:t>Minimum clear</a:t>
            </a:r>
          </a:p>
          <a:p>
            <a:pPr algn="l">
              <a:lnSpc>
                <a:spcPct val="100000"/>
              </a:lnSpc>
            </a:pPr>
            <a:r>
              <a:rPr lang="en-US" altLang="da-DK" sz="1200">
                <a:solidFill>
                  <a:schemeClr val="bg1"/>
                </a:solidFill>
              </a:rPr>
              <a:t>margin for text</a:t>
            </a:r>
          </a:p>
          <a:p>
            <a:pPr algn="l">
              <a:lnSpc>
                <a:spcPct val="100000"/>
              </a:lnSpc>
            </a:pPr>
            <a:endParaRPr lang="en-US" altLang="da-DK" sz="1200">
              <a:solidFill>
                <a:schemeClr val="bg1"/>
              </a:solidFill>
            </a:endParaRPr>
          </a:p>
        </p:txBody>
      </p:sp>
      <p:sp>
        <p:nvSpPr>
          <p:cNvPr id="1102" name="Line 78"/>
          <p:cNvSpPr>
            <a:spLocks noChangeShapeType="1"/>
          </p:cNvSpPr>
          <p:nvPr/>
        </p:nvSpPr>
        <p:spPr bwMode="auto">
          <a:xfrm>
            <a:off x="8458200" y="6886575"/>
            <a:ext cx="0" cy="212725"/>
          </a:xfrm>
          <a:prstGeom prst="line">
            <a:avLst/>
          </a:prstGeom>
          <a:noFill/>
          <a:ln w="9525">
            <a:solidFill>
              <a:schemeClr val="bg1"/>
            </a:solidFill>
            <a:round/>
            <a:headEnd/>
            <a:tailEnd/>
          </a:ln>
          <a:effectLst/>
        </p:spPr>
        <p:txBody>
          <a:bodyPr wrap="none" anchor="ctr"/>
          <a:lstStyle/>
          <a:p>
            <a:pPr>
              <a:defRPr/>
            </a:pPr>
            <a:endParaRPr lang="en-US">
              <a:ea typeface="+mn-ea"/>
            </a:endParaRPr>
          </a:p>
        </p:txBody>
      </p:sp>
      <p:sp>
        <p:nvSpPr>
          <p:cNvPr id="1103" name="Line 79"/>
          <p:cNvSpPr>
            <a:spLocks noChangeShapeType="1"/>
          </p:cNvSpPr>
          <p:nvPr/>
        </p:nvSpPr>
        <p:spPr bwMode="auto">
          <a:xfrm>
            <a:off x="9142413" y="6880225"/>
            <a:ext cx="0" cy="228600"/>
          </a:xfrm>
          <a:prstGeom prst="line">
            <a:avLst/>
          </a:prstGeom>
          <a:noFill/>
          <a:ln w="9525">
            <a:solidFill>
              <a:schemeClr val="bg1"/>
            </a:solidFill>
            <a:round/>
            <a:headEnd/>
            <a:tailEnd/>
          </a:ln>
          <a:effectLst/>
        </p:spPr>
        <p:txBody>
          <a:bodyPr wrap="none" anchor="ctr"/>
          <a:lstStyle/>
          <a:p>
            <a:pPr>
              <a:defRPr/>
            </a:pPr>
            <a:endParaRPr lang="en-US">
              <a:ea typeface="+mn-ea"/>
            </a:endParaRPr>
          </a:p>
        </p:txBody>
      </p:sp>
      <p:sp>
        <p:nvSpPr>
          <p:cNvPr id="1104" name="Line 80"/>
          <p:cNvSpPr>
            <a:spLocks noChangeShapeType="1"/>
          </p:cNvSpPr>
          <p:nvPr/>
        </p:nvSpPr>
        <p:spPr bwMode="auto">
          <a:xfrm flipV="1">
            <a:off x="0" y="7010400"/>
            <a:ext cx="533400" cy="0"/>
          </a:xfrm>
          <a:prstGeom prst="line">
            <a:avLst/>
          </a:prstGeom>
          <a:noFill/>
          <a:ln w="9525">
            <a:solidFill>
              <a:schemeClr val="bg1"/>
            </a:solidFill>
            <a:round/>
            <a:headEnd type="triangle" w="med" len="med"/>
            <a:tailEnd type="triangle" w="med" len="med"/>
          </a:ln>
          <a:effectLst/>
        </p:spPr>
        <p:txBody>
          <a:bodyPr wrap="none" anchor="ctr"/>
          <a:lstStyle/>
          <a:p>
            <a:pPr>
              <a:defRPr/>
            </a:pPr>
            <a:endParaRPr lang="en-US">
              <a:ea typeface="+mn-ea"/>
            </a:endParaRPr>
          </a:p>
        </p:txBody>
      </p:sp>
      <p:sp>
        <p:nvSpPr>
          <p:cNvPr id="1105" name="Line 81"/>
          <p:cNvSpPr>
            <a:spLocks noChangeShapeType="1"/>
          </p:cNvSpPr>
          <p:nvPr/>
        </p:nvSpPr>
        <p:spPr bwMode="auto">
          <a:xfrm flipV="1">
            <a:off x="533400" y="6934200"/>
            <a:ext cx="3175" cy="209550"/>
          </a:xfrm>
          <a:prstGeom prst="line">
            <a:avLst/>
          </a:prstGeom>
          <a:noFill/>
          <a:ln w="9525">
            <a:solidFill>
              <a:schemeClr val="bg1"/>
            </a:solidFill>
            <a:round/>
            <a:headEnd/>
            <a:tailEnd/>
          </a:ln>
          <a:effectLst/>
        </p:spPr>
        <p:txBody>
          <a:bodyPr wrap="none" anchor="ctr"/>
          <a:lstStyle/>
          <a:p>
            <a:pPr>
              <a:defRPr/>
            </a:pPr>
            <a:endParaRPr lang="en-US">
              <a:ea typeface="+mn-ea"/>
            </a:endParaRPr>
          </a:p>
        </p:txBody>
      </p:sp>
      <p:sp>
        <p:nvSpPr>
          <p:cNvPr id="1106" name="Line 82"/>
          <p:cNvSpPr>
            <a:spLocks noChangeShapeType="1"/>
          </p:cNvSpPr>
          <p:nvPr/>
        </p:nvSpPr>
        <p:spPr bwMode="auto">
          <a:xfrm flipV="1">
            <a:off x="1588" y="6937375"/>
            <a:ext cx="0" cy="196850"/>
          </a:xfrm>
          <a:prstGeom prst="line">
            <a:avLst/>
          </a:prstGeom>
          <a:noFill/>
          <a:ln w="9525">
            <a:solidFill>
              <a:schemeClr val="bg1"/>
            </a:solidFill>
            <a:round/>
            <a:headEnd/>
            <a:tailEnd/>
          </a:ln>
          <a:effectLst/>
        </p:spPr>
        <p:txBody>
          <a:bodyPr wrap="none" anchor="ctr"/>
          <a:lstStyle/>
          <a:p>
            <a:pPr>
              <a:defRPr/>
            </a:pPr>
            <a:endParaRPr lang="en-US">
              <a:ea typeface="+mn-ea"/>
            </a:endParaRPr>
          </a:p>
        </p:txBody>
      </p:sp>
      <p:sp>
        <p:nvSpPr>
          <p:cNvPr id="1107" name="Text Box 83"/>
          <p:cNvSpPr txBox="1">
            <a:spLocks noChangeArrowheads="1"/>
          </p:cNvSpPr>
          <p:nvPr/>
        </p:nvSpPr>
        <p:spPr bwMode="auto">
          <a:xfrm>
            <a:off x="0" y="7086600"/>
            <a:ext cx="1524000" cy="274638"/>
          </a:xfrm>
          <a:prstGeom prst="rect">
            <a:avLst/>
          </a:prstGeom>
          <a:noFill/>
          <a:ln w="9525">
            <a:noFill/>
            <a:miter lim="800000"/>
            <a:headEnd/>
            <a:tailEnd/>
          </a:ln>
          <a:effectLst/>
        </p:spPr>
        <p:txBody>
          <a:bodyPr>
            <a:spAutoFit/>
          </a:bodyPr>
          <a:lstStyle>
            <a:lvl1pPr eaLnBrk="0" hangingPunct="0">
              <a:defRPr sz="1600">
                <a:solidFill>
                  <a:schemeClr val="tx2"/>
                </a:solidFill>
                <a:latin typeface="Verdana" charset="0"/>
                <a:ea typeface="ＭＳ Ｐゴシック" charset="-128"/>
              </a:defRPr>
            </a:lvl1pPr>
            <a:lvl2pPr marL="37931725" indent="-37474525" eaLnBrk="0" hangingPunct="0">
              <a:defRPr sz="1600">
                <a:solidFill>
                  <a:schemeClr val="tx2"/>
                </a:solidFill>
                <a:latin typeface="Verdana" charset="0"/>
                <a:ea typeface="ＭＳ Ｐゴシック" charset="-128"/>
              </a:defRPr>
            </a:lvl2pPr>
            <a:lvl3pPr eaLnBrk="0" hangingPunct="0">
              <a:defRPr sz="1600">
                <a:solidFill>
                  <a:schemeClr val="tx2"/>
                </a:solidFill>
                <a:latin typeface="Verdana" charset="0"/>
                <a:ea typeface="ＭＳ Ｐゴシック" charset="-128"/>
              </a:defRPr>
            </a:lvl3pPr>
            <a:lvl4pPr eaLnBrk="0" hangingPunct="0">
              <a:defRPr sz="1600">
                <a:solidFill>
                  <a:schemeClr val="tx2"/>
                </a:solidFill>
                <a:latin typeface="Verdana" charset="0"/>
                <a:ea typeface="ＭＳ Ｐゴシック" charset="-128"/>
              </a:defRPr>
            </a:lvl4pPr>
            <a:lvl5pPr eaLnBrk="0" hangingPunct="0">
              <a:defRPr sz="1600">
                <a:solidFill>
                  <a:schemeClr val="tx2"/>
                </a:solidFill>
                <a:latin typeface="Verdana" charset="0"/>
                <a:ea typeface="ＭＳ Ｐゴシック" charset="-128"/>
              </a:defRPr>
            </a:lvl5pPr>
            <a:lvl6pPr marL="457200" eaLnBrk="0" fontAlgn="base" hangingPunct="0">
              <a:lnSpc>
                <a:spcPts val="3200"/>
              </a:lnSpc>
              <a:spcBef>
                <a:spcPct val="0"/>
              </a:spcBef>
              <a:spcAft>
                <a:spcPct val="0"/>
              </a:spcAft>
              <a:defRPr sz="1600">
                <a:solidFill>
                  <a:schemeClr val="tx2"/>
                </a:solidFill>
                <a:latin typeface="Verdana" charset="0"/>
                <a:ea typeface="ＭＳ Ｐゴシック" charset="-128"/>
              </a:defRPr>
            </a:lvl6pPr>
            <a:lvl7pPr marL="914400" eaLnBrk="0" fontAlgn="base" hangingPunct="0">
              <a:lnSpc>
                <a:spcPts val="3200"/>
              </a:lnSpc>
              <a:spcBef>
                <a:spcPct val="0"/>
              </a:spcBef>
              <a:spcAft>
                <a:spcPct val="0"/>
              </a:spcAft>
              <a:defRPr sz="1600">
                <a:solidFill>
                  <a:schemeClr val="tx2"/>
                </a:solidFill>
                <a:latin typeface="Verdana" charset="0"/>
                <a:ea typeface="ＭＳ Ｐゴシック" charset="-128"/>
              </a:defRPr>
            </a:lvl7pPr>
            <a:lvl8pPr marL="1371600" eaLnBrk="0" fontAlgn="base" hangingPunct="0">
              <a:lnSpc>
                <a:spcPts val="3200"/>
              </a:lnSpc>
              <a:spcBef>
                <a:spcPct val="0"/>
              </a:spcBef>
              <a:spcAft>
                <a:spcPct val="0"/>
              </a:spcAft>
              <a:defRPr sz="1600">
                <a:solidFill>
                  <a:schemeClr val="tx2"/>
                </a:solidFill>
                <a:latin typeface="Verdana" charset="0"/>
                <a:ea typeface="ＭＳ Ｐゴシック" charset="-128"/>
              </a:defRPr>
            </a:lvl8pPr>
            <a:lvl9pPr marL="1828800" eaLnBrk="0" fontAlgn="base" hangingPunct="0">
              <a:lnSpc>
                <a:spcPts val="3200"/>
              </a:lnSpc>
              <a:spcBef>
                <a:spcPct val="0"/>
              </a:spcBef>
              <a:spcAft>
                <a:spcPct val="0"/>
              </a:spcAft>
              <a:defRPr sz="1600">
                <a:solidFill>
                  <a:schemeClr val="tx2"/>
                </a:solidFill>
                <a:latin typeface="Verdana" charset="0"/>
                <a:ea typeface="ＭＳ Ｐゴシック" charset="-128"/>
              </a:defRPr>
            </a:lvl9pPr>
          </a:lstStyle>
          <a:p>
            <a:pPr algn="l">
              <a:lnSpc>
                <a:spcPct val="100000"/>
              </a:lnSpc>
            </a:pPr>
            <a:r>
              <a:rPr lang="en-US" altLang="da-DK" sz="1200">
                <a:solidFill>
                  <a:schemeClr val="bg1"/>
                </a:solidFill>
              </a:rPr>
              <a:t>Fixed margin</a:t>
            </a:r>
          </a:p>
        </p:txBody>
      </p:sp>
      <p:sp>
        <p:nvSpPr>
          <p:cNvPr id="1112" name="Rectangle 88"/>
          <p:cNvSpPr>
            <a:spLocks noGrp="1" noChangeArrowheads="1"/>
          </p:cNvSpPr>
          <p:nvPr>
            <p:ph type="sldNum" sz="quarter" idx="4"/>
          </p:nvPr>
        </p:nvSpPr>
        <p:spPr bwMode="auto">
          <a:xfrm>
            <a:off x="533400" y="6280150"/>
            <a:ext cx="393700" cy="34925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a:lnSpc>
                <a:spcPct val="100000"/>
              </a:lnSpc>
              <a:defRPr sz="1000">
                <a:solidFill>
                  <a:srgbClr val="262626"/>
                </a:solidFill>
              </a:defRPr>
            </a:lvl1pPr>
          </a:lstStyle>
          <a:p>
            <a:fld id="{B8B13F65-EACB-40B0-84B2-372CA1110A8C}" type="slidenum">
              <a:rPr lang="en-US" altLang="da-DK"/>
              <a:pPr/>
              <a:t>‹nr.›</a:t>
            </a:fld>
            <a:endParaRPr lang="en-US" altLang="da-DK"/>
          </a:p>
        </p:txBody>
      </p:sp>
      <p:sp>
        <p:nvSpPr>
          <p:cNvPr id="1113" name="Text Box 89"/>
          <p:cNvSpPr txBox="1">
            <a:spLocks noChangeArrowheads="1"/>
          </p:cNvSpPr>
          <p:nvPr/>
        </p:nvSpPr>
        <p:spPr bwMode="auto">
          <a:xfrm>
            <a:off x="-1423988" y="1143000"/>
            <a:ext cx="1042988" cy="365125"/>
          </a:xfrm>
          <a:prstGeom prst="rect">
            <a:avLst/>
          </a:prstGeom>
          <a:noFill/>
          <a:ln w="9525">
            <a:noFill/>
            <a:miter lim="800000"/>
            <a:headEnd/>
            <a:tailEnd/>
          </a:ln>
          <a:effectLst/>
        </p:spPr>
        <p:txBody>
          <a:bodyPr wrap="none" lIns="0" tIns="0" rIns="0" bIns="0">
            <a:spAutoFit/>
          </a:bodyPr>
          <a:lstStyle>
            <a:lvl1pPr eaLnBrk="0" hangingPunct="0">
              <a:defRPr sz="1600">
                <a:solidFill>
                  <a:schemeClr val="tx2"/>
                </a:solidFill>
                <a:latin typeface="Verdana" charset="0"/>
                <a:ea typeface="ＭＳ Ｐゴシック" charset="-128"/>
              </a:defRPr>
            </a:lvl1pPr>
            <a:lvl2pPr marL="37931725" indent="-37474525" eaLnBrk="0" hangingPunct="0">
              <a:defRPr sz="1600">
                <a:solidFill>
                  <a:schemeClr val="tx2"/>
                </a:solidFill>
                <a:latin typeface="Verdana" charset="0"/>
                <a:ea typeface="ＭＳ Ｐゴシック" charset="-128"/>
              </a:defRPr>
            </a:lvl2pPr>
            <a:lvl3pPr eaLnBrk="0" hangingPunct="0">
              <a:defRPr sz="1600">
                <a:solidFill>
                  <a:schemeClr val="tx2"/>
                </a:solidFill>
                <a:latin typeface="Verdana" charset="0"/>
                <a:ea typeface="ＭＳ Ｐゴシック" charset="-128"/>
              </a:defRPr>
            </a:lvl3pPr>
            <a:lvl4pPr eaLnBrk="0" hangingPunct="0">
              <a:defRPr sz="1600">
                <a:solidFill>
                  <a:schemeClr val="tx2"/>
                </a:solidFill>
                <a:latin typeface="Verdana" charset="0"/>
                <a:ea typeface="ＭＳ Ｐゴシック" charset="-128"/>
              </a:defRPr>
            </a:lvl4pPr>
            <a:lvl5pPr eaLnBrk="0" hangingPunct="0">
              <a:defRPr sz="1600">
                <a:solidFill>
                  <a:schemeClr val="tx2"/>
                </a:solidFill>
                <a:latin typeface="Verdana" charset="0"/>
                <a:ea typeface="ＭＳ Ｐゴシック" charset="-128"/>
              </a:defRPr>
            </a:lvl5pPr>
            <a:lvl6pPr marL="457200" eaLnBrk="0" fontAlgn="base" hangingPunct="0">
              <a:lnSpc>
                <a:spcPts val="3200"/>
              </a:lnSpc>
              <a:spcBef>
                <a:spcPct val="0"/>
              </a:spcBef>
              <a:spcAft>
                <a:spcPct val="0"/>
              </a:spcAft>
              <a:defRPr sz="1600">
                <a:solidFill>
                  <a:schemeClr val="tx2"/>
                </a:solidFill>
                <a:latin typeface="Verdana" charset="0"/>
                <a:ea typeface="ＭＳ Ｐゴシック" charset="-128"/>
              </a:defRPr>
            </a:lvl6pPr>
            <a:lvl7pPr marL="914400" eaLnBrk="0" fontAlgn="base" hangingPunct="0">
              <a:lnSpc>
                <a:spcPts val="3200"/>
              </a:lnSpc>
              <a:spcBef>
                <a:spcPct val="0"/>
              </a:spcBef>
              <a:spcAft>
                <a:spcPct val="0"/>
              </a:spcAft>
              <a:defRPr sz="1600">
                <a:solidFill>
                  <a:schemeClr val="tx2"/>
                </a:solidFill>
                <a:latin typeface="Verdana" charset="0"/>
                <a:ea typeface="ＭＳ Ｐゴシック" charset="-128"/>
              </a:defRPr>
            </a:lvl7pPr>
            <a:lvl8pPr marL="1371600" eaLnBrk="0" fontAlgn="base" hangingPunct="0">
              <a:lnSpc>
                <a:spcPts val="3200"/>
              </a:lnSpc>
              <a:spcBef>
                <a:spcPct val="0"/>
              </a:spcBef>
              <a:spcAft>
                <a:spcPct val="0"/>
              </a:spcAft>
              <a:defRPr sz="1600">
                <a:solidFill>
                  <a:schemeClr val="tx2"/>
                </a:solidFill>
                <a:latin typeface="Verdana" charset="0"/>
                <a:ea typeface="ＭＳ Ｐゴシック" charset="-128"/>
              </a:defRPr>
            </a:lvl8pPr>
            <a:lvl9pPr marL="1828800" eaLnBrk="0" fontAlgn="base" hangingPunct="0">
              <a:lnSpc>
                <a:spcPts val="3200"/>
              </a:lnSpc>
              <a:spcBef>
                <a:spcPct val="0"/>
              </a:spcBef>
              <a:spcAft>
                <a:spcPct val="0"/>
              </a:spcAft>
              <a:defRPr sz="1600">
                <a:solidFill>
                  <a:schemeClr val="tx2"/>
                </a:solidFill>
                <a:latin typeface="Verdana" charset="0"/>
                <a:ea typeface="ＭＳ Ｐゴシック" charset="-128"/>
              </a:defRPr>
            </a:lvl9pPr>
          </a:lstStyle>
          <a:p>
            <a:pPr algn="l">
              <a:lnSpc>
                <a:spcPct val="100000"/>
              </a:lnSpc>
            </a:pPr>
            <a:r>
              <a:rPr lang="en-US" altLang="da-DK" sz="1200">
                <a:solidFill>
                  <a:schemeClr val="bg1"/>
                </a:solidFill>
              </a:rPr>
              <a:t>Keep heading</a:t>
            </a:r>
          </a:p>
          <a:p>
            <a:pPr algn="l">
              <a:lnSpc>
                <a:spcPct val="100000"/>
              </a:lnSpc>
            </a:pPr>
            <a:r>
              <a:rPr lang="en-US" altLang="da-DK" sz="1200">
                <a:solidFill>
                  <a:schemeClr val="bg1"/>
                </a:solidFill>
              </a:rPr>
              <a:t> in CAPITALS</a:t>
            </a:r>
          </a:p>
        </p:txBody>
      </p:sp>
      <p:sp>
        <p:nvSpPr>
          <p:cNvPr id="1114" name="Line 90"/>
          <p:cNvSpPr>
            <a:spLocks noChangeShapeType="1"/>
          </p:cNvSpPr>
          <p:nvPr/>
        </p:nvSpPr>
        <p:spPr bwMode="auto">
          <a:xfrm>
            <a:off x="-304800" y="1295400"/>
            <a:ext cx="228600" cy="0"/>
          </a:xfrm>
          <a:prstGeom prst="line">
            <a:avLst/>
          </a:prstGeom>
          <a:noFill/>
          <a:ln w="9525">
            <a:solidFill>
              <a:schemeClr val="bg1"/>
            </a:solidFill>
            <a:round/>
            <a:headEnd/>
            <a:tailEnd type="triangle" w="med" len="med"/>
          </a:ln>
          <a:effectLst/>
        </p:spPr>
        <p:txBody>
          <a:bodyPr wrap="none" anchor="ctr"/>
          <a:lstStyle/>
          <a:p>
            <a:pPr>
              <a:defRPr/>
            </a:pPr>
            <a:endParaRPr lang="en-US">
              <a:ea typeface="+mn-ea"/>
            </a:endParaRPr>
          </a:p>
        </p:txBody>
      </p:sp>
      <p:pic>
        <p:nvPicPr>
          <p:cNvPr id="1042" name="Picture 18" descr="Eksportrådet DK.wmf"/>
          <p:cNvPicPr>
            <a:picLocks noChangeAspect="1"/>
          </p:cNvPicPr>
          <p:nvPr/>
        </p:nvPicPr>
        <p:blipFill rotWithShape="1">
          <a:blip r:embed="rId16">
            <a:extLst>
              <a:ext uri="{28A0092B-C50C-407E-A947-70E740481C1C}">
                <a14:useLocalDpi xmlns:a14="http://schemas.microsoft.com/office/drawing/2010/main" val="0"/>
              </a:ext>
            </a:extLst>
          </a:blip>
          <a:srcRect b="50000"/>
          <a:stretch/>
        </p:blipFill>
        <p:spPr bwMode="auto">
          <a:xfrm>
            <a:off x="533400" y="165100"/>
            <a:ext cx="1803400"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758" r:id="rId12"/>
    <p:sldLayoutId id="2147483776" r:id="rId13"/>
  </p:sldLayoutIdLs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02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02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0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1027"/>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10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0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02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027"/>
                        </p:tgtEl>
                        <p:attrNameLst>
                          <p:attrName>style.visibility</p:attrName>
                        </p:attrNameLst>
                      </p:cBhvr>
                      <p:to>
                        <p:strVal val="visible"/>
                      </p:to>
                    </p:set>
                  </p:childTnLst>
                </p:cTn>
              </p:par>
            </p:tnLst>
          </p:tmpl>
        </p:tmplLst>
      </p:bldP>
    </p:bldLst>
  </p:timing>
  <p:hf hdr="0" ftr="0" dt="0"/>
  <p:txStyles>
    <p:titleStyle>
      <a:lvl1pPr algn="l" rtl="0" eaLnBrk="1" fontAlgn="base" hangingPunct="1">
        <a:spcBef>
          <a:spcPct val="0"/>
        </a:spcBef>
        <a:spcAft>
          <a:spcPct val="0"/>
        </a:spcAft>
        <a:defRPr sz="2800">
          <a:solidFill>
            <a:srgbClr val="262626"/>
          </a:solidFill>
          <a:latin typeface="+mj-lt"/>
          <a:ea typeface="ＭＳ Ｐゴシック" charset="-128"/>
          <a:cs typeface="+mj-cs"/>
        </a:defRPr>
      </a:lvl1pPr>
      <a:lvl2pPr algn="l" rtl="0" eaLnBrk="1" fontAlgn="base" hangingPunct="1">
        <a:spcBef>
          <a:spcPct val="0"/>
        </a:spcBef>
        <a:spcAft>
          <a:spcPct val="0"/>
        </a:spcAft>
        <a:defRPr sz="2800">
          <a:solidFill>
            <a:srgbClr val="262626"/>
          </a:solidFill>
          <a:latin typeface="Verdana" charset="0"/>
          <a:ea typeface="ＭＳ Ｐゴシック" charset="-128"/>
        </a:defRPr>
      </a:lvl2pPr>
      <a:lvl3pPr algn="l" rtl="0" eaLnBrk="1" fontAlgn="base" hangingPunct="1">
        <a:spcBef>
          <a:spcPct val="0"/>
        </a:spcBef>
        <a:spcAft>
          <a:spcPct val="0"/>
        </a:spcAft>
        <a:defRPr sz="2800">
          <a:solidFill>
            <a:srgbClr val="262626"/>
          </a:solidFill>
          <a:latin typeface="Verdana" charset="0"/>
          <a:ea typeface="ＭＳ Ｐゴシック" charset="-128"/>
        </a:defRPr>
      </a:lvl3pPr>
      <a:lvl4pPr algn="l" rtl="0" eaLnBrk="1" fontAlgn="base" hangingPunct="1">
        <a:spcBef>
          <a:spcPct val="0"/>
        </a:spcBef>
        <a:spcAft>
          <a:spcPct val="0"/>
        </a:spcAft>
        <a:defRPr sz="2800">
          <a:solidFill>
            <a:srgbClr val="262626"/>
          </a:solidFill>
          <a:latin typeface="Verdana" charset="0"/>
          <a:ea typeface="ＭＳ Ｐゴシック" charset="-128"/>
        </a:defRPr>
      </a:lvl4pPr>
      <a:lvl5pPr algn="l" rtl="0" eaLnBrk="1" fontAlgn="base" hangingPunct="1">
        <a:spcBef>
          <a:spcPct val="0"/>
        </a:spcBef>
        <a:spcAft>
          <a:spcPct val="0"/>
        </a:spcAft>
        <a:defRPr sz="2800">
          <a:solidFill>
            <a:srgbClr val="262626"/>
          </a:solidFill>
          <a:latin typeface="Verdana" charset="0"/>
          <a:ea typeface="ＭＳ Ｐゴシック" charset="-128"/>
        </a:defRPr>
      </a:lvl5pPr>
      <a:lvl6pPr marL="457200" algn="l" rtl="0" eaLnBrk="1" fontAlgn="base" hangingPunct="1">
        <a:spcBef>
          <a:spcPct val="0"/>
        </a:spcBef>
        <a:spcAft>
          <a:spcPct val="0"/>
        </a:spcAft>
        <a:defRPr sz="2800">
          <a:solidFill>
            <a:srgbClr val="262626"/>
          </a:solidFill>
          <a:latin typeface="Verdana" charset="0"/>
        </a:defRPr>
      </a:lvl6pPr>
      <a:lvl7pPr marL="914400" algn="l" rtl="0" eaLnBrk="1" fontAlgn="base" hangingPunct="1">
        <a:spcBef>
          <a:spcPct val="0"/>
        </a:spcBef>
        <a:spcAft>
          <a:spcPct val="0"/>
        </a:spcAft>
        <a:defRPr sz="2800">
          <a:solidFill>
            <a:srgbClr val="262626"/>
          </a:solidFill>
          <a:latin typeface="Verdana" charset="0"/>
        </a:defRPr>
      </a:lvl7pPr>
      <a:lvl8pPr marL="1371600" algn="l" rtl="0" eaLnBrk="1" fontAlgn="base" hangingPunct="1">
        <a:spcBef>
          <a:spcPct val="0"/>
        </a:spcBef>
        <a:spcAft>
          <a:spcPct val="0"/>
        </a:spcAft>
        <a:defRPr sz="2800">
          <a:solidFill>
            <a:srgbClr val="262626"/>
          </a:solidFill>
          <a:latin typeface="Verdana" charset="0"/>
        </a:defRPr>
      </a:lvl8pPr>
      <a:lvl9pPr marL="1828800" algn="l" rtl="0" eaLnBrk="1" fontAlgn="base" hangingPunct="1">
        <a:spcBef>
          <a:spcPct val="0"/>
        </a:spcBef>
        <a:spcAft>
          <a:spcPct val="0"/>
        </a:spcAft>
        <a:defRPr sz="2800">
          <a:solidFill>
            <a:srgbClr val="262626"/>
          </a:solidFill>
          <a:latin typeface="Verdana" charset="0"/>
        </a:defRPr>
      </a:lvl9pPr>
    </p:titleStyle>
    <p:bodyStyle>
      <a:lvl1pPr marL="381000" indent="-38100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cs typeface="+mn-cs"/>
        </a:defRPr>
      </a:lvl1pPr>
      <a:lvl2pPr marL="1136650" indent="-37465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defRPr>
      </a:lvl2pPr>
      <a:lvl3pPr marL="1898650" indent="-37465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defRPr>
      </a:lvl3pPr>
      <a:lvl4pPr marL="2660650" indent="-37465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defRPr>
      </a:lvl4pPr>
      <a:lvl5pPr marL="3429000" indent="-38100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defRPr>
      </a:lvl5pPr>
      <a:lvl6pPr marL="3886200" indent="-38100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defRPr>
      </a:lvl6pPr>
      <a:lvl7pPr marL="4343400" indent="-38100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defRPr>
      </a:lvl7pPr>
      <a:lvl8pPr marL="4800600" indent="-38100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defRPr>
      </a:lvl8pPr>
      <a:lvl9pPr marL="5257800" indent="-38100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8" descr="INVDK_logotype.wmf"/>
          <p:cNvPicPr>
            <a:picLocks noChangeAspect="1"/>
          </p:cNvPicPr>
          <p:nvPr/>
        </p:nvPicPr>
        <p:blipFill>
          <a:blip r:embed="rId6"/>
          <a:srcRect/>
          <a:stretch>
            <a:fillRect/>
          </a:stretch>
        </p:blipFill>
        <p:spPr bwMode="auto">
          <a:xfrm>
            <a:off x="577850" y="581025"/>
            <a:ext cx="3059113" cy="287338"/>
          </a:xfrm>
          <a:prstGeom prst="rect">
            <a:avLst/>
          </a:prstGeom>
          <a:noFill/>
          <a:ln w="9525">
            <a:noFill/>
            <a:miter lim="800000"/>
            <a:headEnd/>
            <a:tailEnd/>
          </a:ln>
        </p:spPr>
      </p:pic>
      <p:sp>
        <p:nvSpPr>
          <p:cNvPr id="1027" name="Title Placeholder 1"/>
          <p:cNvSpPr>
            <a:spLocks noGrp="1"/>
          </p:cNvSpPr>
          <p:nvPr>
            <p:ph type="title"/>
          </p:nvPr>
        </p:nvSpPr>
        <p:spPr bwMode="auto">
          <a:xfrm>
            <a:off x="577850" y="1114425"/>
            <a:ext cx="8223250" cy="773113"/>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da-DK" smtClean="0"/>
              <a:t>Klik for at redigere i master</a:t>
            </a:r>
            <a:endParaRPr lang="en-GB" smtClean="0"/>
          </a:p>
        </p:txBody>
      </p:sp>
      <p:sp>
        <p:nvSpPr>
          <p:cNvPr id="1028" name="Text Placeholder 2"/>
          <p:cNvSpPr>
            <a:spLocks noGrp="1"/>
          </p:cNvSpPr>
          <p:nvPr>
            <p:ph type="body" idx="1"/>
          </p:nvPr>
        </p:nvSpPr>
        <p:spPr bwMode="auto">
          <a:xfrm>
            <a:off x="577850" y="2293938"/>
            <a:ext cx="8223250" cy="315436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a-DK" dirty="0" smtClean="0"/>
              <a:t>Klik for at redigere i master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en-GB" dirty="0" smtClean="0"/>
          </a:p>
        </p:txBody>
      </p:sp>
      <p:sp>
        <p:nvSpPr>
          <p:cNvPr id="4" name="Date Placeholder 3"/>
          <p:cNvSpPr>
            <a:spLocks noGrp="1"/>
          </p:cNvSpPr>
          <p:nvPr>
            <p:ph type="dt" sz="half" idx="2"/>
          </p:nvPr>
        </p:nvSpPr>
        <p:spPr>
          <a:xfrm>
            <a:off x="577850" y="6618083"/>
            <a:ext cx="1165225" cy="239917"/>
          </a:xfrm>
          <a:prstGeom prst="rect">
            <a:avLst/>
          </a:prstGeom>
        </p:spPr>
        <p:txBody>
          <a:bodyPr vert="horz" lIns="0" tIns="0" rIns="0" bIns="0" rtlCol="0" anchor="t" anchorCtr="0"/>
          <a:lstStyle>
            <a:lvl1pPr algn="l" fontAlgn="auto">
              <a:spcBef>
                <a:spcPts val="0"/>
              </a:spcBef>
              <a:spcAft>
                <a:spcPts val="0"/>
              </a:spcAft>
              <a:defRPr sz="700" smtClean="0">
                <a:solidFill>
                  <a:schemeClr val="accent3"/>
                </a:solidFill>
                <a:latin typeface="Arial" pitchFamily="34" charset="0"/>
                <a:cs typeface="Arial" pitchFamily="34" charset="0"/>
              </a:defRPr>
            </a:lvl1pPr>
          </a:lstStyle>
          <a:p>
            <a:pPr>
              <a:lnSpc>
                <a:spcPct val="100000"/>
              </a:lnSpc>
              <a:defRPr/>
            </a:pPr>
            <a:fld id="{637F7E9E-4DD8-4FF0-93FB-AF22411407FC}" type="datetime3">
              <a:rPr lang="en-GB">
                <a:solidFill>
                  <a:srgbClr val="727272"/>
                </a:solidFill>
                <a:ea typeface="+mn-ea"/>
              </a:rPr>
              <a:pPr>
                <a:lnSpc>
                  <a:spcPct val="100000"/>
                </a:lnSpc>
                <a:defRPr/>
              </a:pPr>
              <a:t>18 September, 2017</a:t>
            </a:fld>
            <a:endParaRPr lang="en-GB" dirty="0">
              <a:solidFill>
                <a:srgbClr val="727272"/>
              </a:solidFill>
              <a:ea typeface="+mn-ea"/>
            </a:endParaRPr>
          </a:p>
        </p:txBody>
      </p:sp>
      <p:sp>
        <p:nvSpPr>
          <p:cNvPr id="5" name="Footer Placeholder 4"/>
          <p:cNvSpPr>
            <a:spLocks noGrp="1"/>
          </p:cNvSpPr>
          <p:nvPr>
            <p:ph type="ftr" sz="quarter" idx="3"/>
          </p:nvPr>
        </p:nvSpPr>
        <p:spPr>
          <a:xfrm>
            <a:off x="1768475" y="6618083"/>
            <a:ext cx="5607050" cy="239917"/>
          </a:xfrm>
          <a:prstGeom prst="rect">
            <a:avLst/>
          </a:prstGeom>
        </p:spPr>
        <p:txBody>
          <a:bodyPr vert="horz" lIns="0" tIns="0" rIns="0" bIns="0" rtlCol="0" anchor="t" anchorCtr="0"/>
          <a:lstStyle>
            <a:lvl1pPr algn="l" fontAlgn="auto">
              <a:spcBef>
                <a:spcPts val="0"/>
              </a:spcBef>
              <a:spcAft>
                <a:spcPts val="0"/>
              </a:spcAft>
              <a:defRPr sz="700" smtClean="0">
                <a:solidFill>
                  <a:schemeClr val="accent3"/>
                </a:solidFill>
                <a:latin typeface="Arial" pitchFamily="34" charset="0"/>
                <a:cs typeface="Arial" pitchFamily="34" charset="0"/>
              </a:defRPr>
            </a:lvl1pPr>
          </a:lstStyle>
          <a:p>
            <a:pPr>
              <a:lnSpc>
                <a:spcPct val="100000"/>
              </a:lnSpc>
              <a:defRPr/>
            </a:pPr>
            <a:r>
              <a:rPr lang="en-GB">
                <a:solidFill>
                  <a:srgbClr val="727272"/>
                </a:solidFill>
                <a:ea typeface="+mn-ea"/>
              </a:rPr>
              <a:t>Insert Name, Department, etc via 'Insert', 'Header &amp; Footer'</a:t>
            </a:r>
            <a:endParaRPr lang="en-GB" dirty="0">
              <a:solidFill>
                <a:srgbClr val="727272"/>
              </a:solidFill>
              <a:ea typeface="+mn-ea"/>
            </a:endParaRPr>
          </a:p>
        </p:txBody>
      </p:sp>
      <p:sp>
        <p:nvSpPr>
          <p:cNvPr id="6" name="Slide Number Placeholder 5"/>
          <p:cNvSpPr>
            <a:spLocks noGrp="1"/>
          </p:cNvSpPr>
          <p:nvPr>
            <p:ph type="sldNum" sz="quarter" idx="4"/>
          </p:nvPr>
        </p:nvSpPr>
        <p:spPr>
          <a:xfrm>
            <a:off x="7375525" y="6618083"/>
            <a:ext cx="1425575" cy="239917"/>
          </a:xfrm>
          <a:prstGeom prst="rect">
            <a:avLst/>
          </a:prstGeom>
        </p:spPr>
        <p:txBody>
          <a:bodyPr vert="horz" lIns="0" tIns="0" rIns="0" bIns="0" rtlCol="0" anchor="t" anchorCtr="0"/>
          <a:lstStyle>
            <a:lvl1pPr algn="r" fontAlgn="auto">
              <a:spcBef>
                <a:spcPts val="0"/>
              </a:spcBef>
              <a:spcAft>
                <a:spcPts val="0"/>
              </a:spcAft>
              <a:defRPr sz="700" smtClean="0">
                <a:solidFill>
                  <a:schemeClr val="accent3"/>
                </a:solidFill>
                <a:latin typeface="Arial" pitchFamily="34" charset="0"/>
                <a:cs typeface="Arial" pitchFamily="34" charset="0"/>
              </a:defRPr>
            </a:lvl1pPr>
          </a:lstStyle>
          <a:p>
            <a:pPr>
              <a:lnSpc>
                <a:spcPct val="100000"/>
              </a:lnSpc>
              <a:defRPr/>
            </a:pPr>
            <a:fld id="{EBA1A100-1A77-4D06-983F-CA2880D478AA}" type="slidenum">
              <a:rPr lang="en-GB">
                <a:solidFill>
                  <a:srgbClr val="727272"/>
                </a:solidFill>
                <a:ea typeface="+mn-ea"/>
              </a:rPr>
              <a:pPr>
                <a:lnSpc>
                  <a:spcPct val="100000"/>
                </a:lnSpc>
                <a:defRPr/>
              </a:pPr>
              <a:t>‹nr.›</a:t>
            </a:fld>
            <a:endParaRPr lang="en-GB" dirty="0">
              <a:solidFill>
                <a:srgbClr val="727272"/>
              </a:solidFill>
              <a:ea typeface="+mn-ea"/>
            </a:endParaRPr>
          </a:p>
        </p:txBody>
      </p:sp>
    </p:spTree>
    <p:extLst>
      <p:ext uri="{BB962C8B-B14F-4D97-AF65-F5344CB8AC3E}">
        <p14:creationId xmlns:p14="http://schemas.microsoft.com/office/powerpoint/2010/main" val="3233368677"/>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Lst>
  <p:hf sldNum="0" hdr="0" ftr="0" dt="0"/>
  <p:txStyles>
    <p:titleStyle>
      <a:lvl1pPr algn="l" rtl="0" eaLnBrk="1" fontAlgn="base" hangingPunct="1">
        <a:lnSpc>
          <a:spcPts val="3000"/>
        </a:lnSpc>
        <a:spcBef>
          <a:spcPct val="0"/>
        </a:spcBef>
        <a:spcAft>
          <a:spcPct val="0"/>
        </a:spcAft>
        <a:defRPr sz="2600" kern="1200">
          <a:solidFill>
            <a:schemeClr val="tx2"/>
          </a:solidFill>
          <a:latin typeface="Verdana" pitchFamily="34" charset="0"/>
          <a:ea typeface="Verdana" pitchFamily="34" charset="0"/>
          <a:cs typeface="Verdana" pitchFamily="34" charset="0"/>
        </a:defRPr>
      </a:lvl1pPr>
      <a:lvl2pPr algn="l" rtl="0" eaLnBrk="1" fontAlgn="base" hangingPunct="1">
        <a:lnSpc>
          <a:spcPts val="3000"/>
        </a:lnSpc>
        <a:spcBef>
          <a:spcPct val="0"/>
        </a:spcBef>
        <a:spcAft>
          <a:spcPct val="0"/>
        </a:spcAft>
        <a:defRPr sz="2600">
          <a:solidFill>
            <a:schemeClr val="tx2"/>
          </a:solidFill>
          <a:latin typeface="Verdana" pitchFamily="34" charset="0"/>
        </a:defRPr>
      </a:lvl2pPr>
      <a:lvl3pPr algn="l" rtl="0" eaLnBrk="1" fontAlgn="base" hangingPunct="1">
        <a:lnSpc>
          <a:spcPts val="3000"/>
        </a:lnSpc>
        <a:spcBef>
          <a:spcPct val="0"/>
        </a:spcBef>
        <a:spcAft>
          <a:spcPct val="0"/>
        </a:spcAft>
        <a:defRPr sz="2600">
          <a:solidFill>
            <a:schemeClr val="tx2"/>
          </a:solidFill>
          <a:latin typeface="Verdana" pitchFamily="34" charset="0"/>
        </a:defRPr>
      </a:lvl3pPr>
      <a:lvl4pPr algn="l" rtl="0" eaLnBrk="1" fontAlgn="base" hangingPunct="1">
        <a:lnSpc>
          <a:spcPts val="3000"/>
        </a:lnSpc>
        <a:spcBef>
          <a:spcPct val="0"/>
        </a:spcBef>
        <a:spcAft>
          <a:spcPct val="0"/>
        </a:spcAft>
        <a:defRPr sz="2600">
          <a:solidFill>
            <a:schemeClr val="tx2"/>
          </a:solidFill>
          <a:latin typeface="Verdana" pitchFamily="34" charset="0"/>
        </a:defRPr>
      </a:lvl4pPr>
      <a:lvl5pPr algn="l" rtl="0" eaLnBrk="1" fontAlgn="base" hangingPunct="1">
        <a:lnSpc>
          <a:spcPts val="3000"/>
        </a:lnSpc>
        <a:spcBef>
          <a:spcPct val="0"/>
        </a:spcBef>
        <a:spcAft>
          <a:spcPct val="0"/>
        </a:spcAft>
        <a:defRPr sz="2600">
          <a:solidFill>
            <a:schemeClr val="tx2"/>
          </a:solidFill>
          <a:latin typeface="Verdana" pitchFamily="34" charset="0"/>
        </a:defRPr>
      </a:lvl5pPr>
      <a:lvl6pPr marL="457200" algn="l" rtl="0" eaLnBrk="1" fontAlgn="base" hangingPunct="1">
        <a:lnSpc>
          <a:spcPts val="3000"/>
        </a:lnSpc>
        <a:spcBef>
          <a:spcPct val="0"/>
        </a:spcBef>
        <a:spcAft>
          <a:spcPct val="0"/>
        </a:spcAft>
        <a:defRPr sz="2600">
          <a:solidFill>
            <a:schemeClr val="tx2"/>
          </a:solidFill>
          <a:latin typeface="Verdana" pitchFamily="34" charset="0"/>
        </a:defRPr>
      </a:lvl6pPr>
      <a:lvl7pPr marL="914400" algn="l" rtl="0" eaLnBrk="1" fontAlgn="base" hangingPunct="1">
        <a:lnSpc>
          <a:spcPts val="3000"/>
        </a:lnSpc>
        <a:spcBef>
          <a:spcPct val="0"/>
        </a:spcBef>
        <a:spcAft>
          <a:spcPct val="0"/>
        </a:spcAft>
        <a:defRPr sz="2600">
          <a:solidFill>
            <a:schemeClr val="tx2"/>
          </a:solidFill>
          <a:latin typeface="Verdana" pitchFamily="34" charset="0"/>
        </a:defRPr>
      </a:lvl7pPr>
      <a:lvl8pPr marL="1371600" algn="l" rtl="0" eaLnBrk="1" fontAlgn="base" hangingPunct="1">
        <a:lnSpc>
          <a:spcPts val="3000"/>
        </a:lnSpc>
        <a:spcBef>
          <a:spcPct val="0"/>
        </a:spcBef>
        <a:spcAft>
          <a:spcPct val="0"/>
        </a:spcAft>
        <a:defRPr sz="2600">
          <a:solidFill>
            <a:schemeClr val="tx2"/>
          </a:solidFill>
          <a:latin typeface="Verdana" pitchFamily="34" charset="0"/>
        </a:defRPr>
      </a:lvl8pPr>
      <a:lvl9pPr marL="1828800" algn="l" rtl="0" eaLnBrk="1" fontAlgn="base" hangingPunct="1">
        <a:lnSpc>
          <a:spcPts val="3000"/>
        </a:lnSpc>
        <a:spcBef>
          <a:spcPct val="0"/>
        </a:spcBef>
        <a:spcAft>
          <a:spcPct val="0"/>
        </a:spcAft>
        <a:defRPr sz="2600">
          <a:solidFill>
            <a:schemeClr val="tx2"/>
          </a:solidFill>
          <a:latin typeface="Verdana" pitchFamily="34" charset="0"/>
        </a:defRPr>
      </a:lvl9pPr>
    </p:titleStyle>
    <p:bodyStyle>
      <a:lvl1pPr marL="180975" indent="-180975" algn="l" rtl="0" eaLnBrk="1" fontAlgn="base" hangingPunct="1">
        <a:lnSpc>
          <a:spcPts val="1900"/>
        </a:lnSpc>
        <a:spcBef>
          <a:spcPct val="20000"/>
        </a:spcBef>
        <a:spcAft>
          <a:spcPct val="0"/>
        </a:spcAft>
        <a:buFont typeface="Arial" charset="0"/>
        <a:buChar char="•"/>
        <a:defRPr sz="1600" kern="1200">
          <a:solidFill>
            <a:srgbClr val="727272"/>
          </a:solidFill>
          <a:latin typeface="Arial" pitchFamily="34" charset="0"/>
          <a:ea typeface="+mn-ea"/>
          <a:cs typeface="Arial" pitchFamily="34" charset="0"/>
        </a:defRPr>
      </a:lvl1pPr>
      <a:lvl2pPr marL="361950" indent="-180975" algn="l" rtl="0" eaLnBrk="1" fontAlgn="base" hangingPunct="1">
        <a:spcBef>
          <a:spcPct val="20000"/>
        </a:spcBef>
        <a:spcAft>
          <a:spcPct val="0"/>
        </a:spcAft>
        <a:buFont typeface="Arial" charset="0"/>
        <a:buChar char="•"/>
        <a:defRPr sz="1400" kern="1200">
          <a:solidFill>
            <a:srgbClr val="727272"/>
          </a:solidFill>
          <a:latin typeface="Arial" pitchFamily="34" charset="0"/>
          <a:ea typeface="+mn-ea"/>
          <a:cs typeface="Arial" pitchFamily="34" charset="0"/>
        </a:defRPr>
      </a:lvl2pPr>
      <a:lvl3pPr marL="534988" indent="-173038" algn="l" rtl="0" eaLnBrk="1" fontAlgn="base" hangingPunct="1">
        <a:spcBef>
          <a:spcPct val="20000"/>
        </a:spcBef>
        <a:spcAft>
          <a:spcPct val="0"/>
        </a:spcAft>
        <a:buFont typeface="Arial" charset="0"/>
        <a:buChar char="•"/>
        <a:defRPr sz="1200" kern="1200">
          <a:solidFill>
            <a:srgbClr val="727272"/>
          </a:solidFill>
          <a:latin typeface="Arial" pitchFamily="34" charset="0"/>
          <a:ea typeface="+mn-ea"/>
          <a:cs typeface="Arial" pitchFamily="34" charset="0"/>
        </a:defRPr>
      </a:lvl3pPr>
      <a:lvl4pPr marL="715963" indent="-198438" algn="l" rtl="0" eaLnBrk="1" fontAlgn="base" hangingPunct="1">
        <a:spcBef>
          <a:spcPct val="20000"/>
        </a:spcBef>
        <a:spcAft>
          <a:spcPct val="0"/>
        </a:spcAft>
        <a:buFont typeface="Arial" charset="0"/>
        <a:buChar char="•"/>
        <a:defRPr sz="1200" kern="1200">
          <a:solidFill>
            <a:srgbClr val="727272"/>
          </a:solidFill>
          <a:latin typeface="Arial" pitchFamily="34" charset="0"/>
          <a:ea typeface="+mn-ea"/>
          <a:cs typeface="Arial" pitchFamily="34" charset="0"/>
        </a:defRPr>
      </a:lvl4pPr>
      <a:lvl5pPr marL="896938" indent="-180975" algn="l" rtl="0" eaLnBrk="1" fontAlgn="base" hangingPunct="1">
        <a:spcBef>
          <a:spcPct val="20000"/>
        </a:spcBef>
        <a:spcAft>
          <a:spcPct val="0"/>
        </a:spcAft>
        <a:buFont typeface="Arial" charset="0"/>
        <a:buChar char="•"/>
        <a:defRPr sz="1200" kern="1200">
          <a:solidFill>
            <a:srgbClr val="72727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5.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google.dk/url?sa=i&amp;rct=j&amp;q=&amp;esrc=s&amp;source=images&amp;cd=&amp;cad=rja&amp;uact=8&amp;ved=0ahUKEwjnqbCA_vnMAhUhLZoKHfjWA5EQjRwIBw&amp;url=https://euobserver.com/political/117330&amp;psig=AFQjCNFVaofdiPZZdSCfmpjDMkat_yXP_w&amp;ust=1464429190269392"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tmp"/><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hyperlink" Target="http://www.google.dk/url?sa=i&amp;rct=j&amp;q=&amp;esrc=s&amp;source=images&amp;cd=&amp;cad=rja&amp;uact=8&amp;ved=0ahUKEwj7zY6t15fUAhVHPFAKHQWYBnQQjRwIBw&amp;url=http://femern.com/da&amp;psig=AFQjCNFxPMTyK1hjbrrCRUKDvNmuLWixbw&amp;ust=1496235933429649" TargetMode="External"/><Relationship Id="rId7" Type="http://schemas.openxmlformats.org/officeDocument/2006/relationships/hyperlink" Target="https://www.google.dk/url?sa=i&amp;rct=j&amp;q=&amp;esrc=s&amp;source=images&amp;cd=&amp;cad=rja&amp;uact=8&amp;ved=0ahUKEwjym7bg15fUAhUNPFAKHZw1BdEQjRwIBw&amp;url=https://www.fla.de/artikel/Dong-opfoerer-tysk-havvindmoellepark-med-56-megamoeller-22f0b.html&amp;psig=AFQjCNFWe2rSSlUTHkQvjV7HdCxgt9TWpA&amp;ust=1496236031783270"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hyperlink" Target="http://www.google.dk/url?sa=i&amp;rct=j&amp;q=&amp;esrc=s&amp;source=images&amp;cd=&amp;cad=rja&amp;uact=8&amp;ved=0ahUKEwiz_OfJ15fUAhUIY1AKHcB0BwwQjRwIBw&amp;url=http://www.sdu.dk/da/om_sdu/institutter_centre/technologyentrepreneurshipandinnovation/education/danish-german%2Bengineering%2Bstudy%2Bcollaboration&amp;psig=AFQjCNFFt3WDJbzB0hA8JAITbMMLmnPg2A&amp;ust=1496235963391918" TargetMode="External"/><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hyperlink" Target="http://www.google.dk/url?sa=i&amp;rct=j&amp;q=&amp;esrc=s&amp;source=images&amp;cd=&amp;cad=rja&amp;uact=8&amp;ved=0ahUKEwjSiorB5fnMAhUOS5oKHRvIDNQQjRwIBw&amp;url=http://femern.com/da&amp;psig=AFQjCNH2lhe9o4s2TMMin1fuCflL20Wkaw&amp;ust=1464422607646507"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08720"/>
            <a:ext cx="8820472" cy="1022350"/>
          </a:xfrm>
        </p:spPr>
        <p:txBody>
          <a:bodyPr/>
          <a:lstStyle/>
          <a:p>
            <a:pPr algn="ctr">
              <a:lnSpc>
                <a:spcPct val="150000"/>
              </a:lnSpc>
            </a:pPr>
            <a:r>
              <a:rPr lang="da-DK" b="1" dirty="0" smtClean="0">
                <a:latin typeface="Garamond" panose="02020404030301010803" pitchFamily="18" charset="0"/>
              </a:rPr>
              <a:t>Tyskland i Europa og verden – supervalgåret 2017</a:t>
            </a:r>
            <a:r>
              <a:rPr lang="da-DK" sz="2400" b="1" dirty="0" smtClean="0">
                <a:latin typeface="Garamond" panose="02020404030301010803" pitchFamily="18" charset="0"/>
              </a:rPr>
              <a:t/>
            </a:r>
            <a:br>
              <a:rPr lang="da-DK" sz="2400" b="1" dirty="0" smtClean="0">
                <a:latin typeface="Garamond" panose="02020404030301010803" pitchFamily="18" charset="0"/>
              </a:rPr>
            </a:br>
            <a:r>
              <a:rPr lang="da-DK" sz="2400" b="1" dirty="0" smtClean="0">
                <a:latin typeface="Garamond" panose="02020404030301010803" pitchFamily="18" charset="0"/>
              </a:rPr>
              <a:t>– </a:t>
            </a:r>
            <a:br>
              <a:rPr lang="da-DK" sz="2400" b="1" dirty="0" smtClean="0">
                <a:latin typeface="Garamond" panose="02020404030301010803" pitchFamily="18" charset="0"/>
              </a:rPr>
            </a:br>
            <a:r>
              <a:rPr lang="da-DK" sz="2000" b="1" dirty="0" smtClean="0">
                <a:latin typeface="Garamond" panose="02020404030301010803" pitchFamily="18" charset="0"/>
              </a:rPr>
              <a:t>Oplæg for Business Club </a:t>
            </a:r>
            <a:r>
              <a:rPr lang="da-DK" sz="2000" b="1" dirty="0">
                <a:latin typeface="Garamond" panose="02020404030301010803" pitchFamily="18" charset="0"/>
              </a:rPr>
              <a:t>Aarhus</a:t>
            </a:r>
            <a:endParaRPr lang="da-DK" sz="2000" dirty="0"/>
          </a:p>
        </p:txBody>
      </p:sp>
      <p:sp>
        <p:nvSpPr>
          <p:cNvPr id="4" name="Slide Number Placeholder 3"/>
          <p:cNvSpPr>
            <a:spLocks noGrp="1"/>
          </p:cNvSpPr>
          <p:nvPr>
            <p:ph type="sldNum" sz="quarter" idx="10"/>
          </p:nvPr>
        </p:nvSpPr>
        <p:spPr/>
        <p:txBody>
          <a:bodyPr/>
          <a:lstStyle/>
          <a:p>
            <a:fld id="{1770D6F2-38A2-491C-A3C3-DA4DA7BD2951}" type="slidenum">
              <a:rPr lang="en-US" altLang="da-DK" smtClean="0"/>
              <a:pPr/>
              <a:t>1</a:t>
            </a:fld>
            <a:endParaRPr lang="en-US" altLang="da-DK" dirty="0"/>
          </a:p>
        </p:txBody>
      </p:sp>
      <p:sp>
        <p:nvSpPr>
          <p:cNvPr id="6" name="Titel 2"/>
          <p:cNvSpPr txBox="1">
            <a:spLocks/>
          </p:cNvSpPr>
          <p:nvPr/>
        </p:nvSpPr>
        <p:spPr bwMode="auto">
          <a:xfrm>
            <a:off x="467544" y="4797151"/>
            <a:ext cx="7943850" cy="115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rmAutofit/>
          </a:bodyPr>
          <a:lstStyle>
            <a:lvl1pPr algn="l" rtl="0" eaLnBrk="1" fontAlgn="base" hangingPunct="1">
              <a:spcBef>
                <a:spcPct val="0"/>
              </a:spcBef>
              <a:spcAft>
                <a:spcPct val="0"/>
              </a:spcAft>
              <a:defRPr sz="2800">
                <a:solidFill>
                  <a:srgbClr val="262626"/>
                </a:solidFill>
                <a:latin typeface="+mj-lt"/>
                <a:ea typeface="ＭＳ Ｐゴシック" charset="-128"/>
                <a:cs typeface="+mj-cs"/>
              </a:defRPr>
            </a:lvl1pPr>
            <a:lvl2pPr algn="l" rtl="0" eaLnBrk="1" fontAlgn="base" hangingPunct="1">
              <a:spcBef>
                <a:spcPct val="0"/>
              </a:spcBef>
              <a:spcAft>
                <a:spcPct val="0"/>
              </a:spcAft>
              <a:defRPr sz="2800">
                <a:solidFill>
                  <a:srgbClr val="262626"/>
                </a:solidFill>
                <a:latin typeface="Verdana" charset="0"/>
                <a:ea typeface="ＭＳ Ｐゴシック" charset="-128"/>
              </a:defRPr>
            </a:lvl2pPr>
            <a:lvl3pPr algn="l" rtl="0" eaLnBrk="1" fontAlgn="base" hangingPunct="1">
              <a:spcBef>
                <a:spcPct val="0"/>
              </a:spcBef>
              <a:spcAft>
                <a:spcPct val="0"/>
              </a:spcAft>
              <a:defRPr sz="2800">
                <a:solidFill>
                  <a:srgbClr val="262626"/>
                </a:solidFill>
                <a:latin typeface="Verdana" charset="0"/>
                <a:ea typeface="ＭＳ Ｐゴシック" charset="-128"/>
              </a:defRPr>
            </a:lvl3pPr>
            <a:lvl4pPr algn="l" rtl="0" eaLnBrk="1" fontAlgn="base" hangingPunct="1">
              <a:spcBef>
                <a:spcPct val="0"/>
              </a:spcBef>
              <a:spcAft>
                <a:spcPct val="0"/>
              </a:spcAft>
              <a:defRPr sz="2800">
                <a:solidFill>
                  <a:srgbClr val="262626"/>
                </a:solidFill>
                <a:latin typeface="Verdana" charset="0"/>
                <a:ea typeface="ＭＳ Ｐゴシック" charset="-128"/>
              </a:defRPr>
            </a:lvl4pPr>
            <a:lvl5pPr algn="l" rtl="0" eaLnBrk="1" fontAlgn="base" hangingPunct="1">
              <a:spcBef>
                <a:spcPct val="0"/>
              </a:spcBef>
              <a:spcAft>
                <a:spcPct val="0"/>
              </a:spcAft>
              <a:defRPr sz="2800">
                <a:solidFill>
                  <a:srgbClr val="262626"/>
                </a:solidFill>
                <a:latin typeface="Verdana" charset="0"/>
                <a:ea typeface="ＭＳ Ｐゴシック" charset="-128"/>
              </a:defRPr>
            </a:lvl5pPr>
            <a:lvl6pPr marL="457200" algn="l" rtl="0" eaLnBrk="1" fontAlgn="base" hangingPunct="1">
              <a:spcBef>
                <a:spcPct val="0"/>
              </a:spcBef>
              <a:spcAft>
                <a:spcPct val="0"/>
              </a:spcAft>
              <a:defRPr sz="2800">
                <a:solidFill>
                  <a:srgbClr val="262626"/>
                </a:solidFill>
                <a:latin typeface="Verdana" charset="0"/>
              </a:defRPr>
            </a:lvl6pPr>
            <a:lvl7pPr marL="914400" algn="l" rtl="0" eaLnBrk="1" fontAlgn="base" hangingPunct="1">
              <a:spcBef>
                <a:spcPct val="0"/>
              </a:spcBef>
              <a:spcAft>
                <a:spcPct val="0"/>
              </a:spcAft>
              <a:defRPr sz="2800">
                <a:solidFill>
                  <a:srgbClr val="262626"/>
                </a:solidFill>
                <a:latin typeface="Verdana" charset="0"/>
              </a:defRPr>
            </a:lvl7pPr>
            <a:lvl8pPr marL="1371600" algn="l" rtl="0" eaLnBrk="1" fontAlgn="base" hangingPunct="1">
              <a:spcBef>
                <a:spcPct val="0"/>
              </a:spcBef>
              <a:spcAft>
                <a:spcPct val="0"/>
              </a:spcAft>
              <a:defRPr sz="2800">
                <a:solidFill>
                  <a:srgbClr val="262626"/>
                </a:solidFill>
                <a:latin typeface="Verdana" charset="0"/>
              </a:defRPr>
            </a:lvl8pPr>
            <a:lvl9pPr marL="1828800" algn="l" rtl="0" eaLnBrk="1" fontAlgn="base" hangingPunct="1">
              <a:spcBef>
                <a:spcPct val="0"/>
              </a:spcBef>
              <a:spcAft>
                <a:spcPct val="0"/>
              </a:spcAft>
              <a:defRPr sz="2800">
                <a:solidFill>
                  <a:srgbClr val="262626"/>
                </a:solidFill>
                <a:latin typeface="Verdana" charset="0"/>
              </a:defRPr>
            </a:lvl9pPr>
          </a:lstStyle>
          <a:p>
            <a:pPr algn="ctr">
              <a:lnSpc>
                <a:spcPct val="100000"/>
              </a:lnSpc>
            </a:pPr>
            <a:endParaRPr lang="da-DK" sz="1700" kern="0" dirty="0" smtClean="0">
              <a:solidFill>
                <a:schemeClr val="tx1"/>
              </a:solidFill>
              <a:latin typeface="Garamond" panose="02020404030301010803" pitchFamily="18" charset="0"/>
            </a:endParaRPr>
          </a:p>
          <a:p>
            <a:pPr algn="ctr">
              <a:lnSpc>
                <a:spcPct val="100000"/>
              </a:lnSpc>
            </a:pPr>
            <a:r>
              <a:rPr lang="da-DK" sz="1700" kern="0" dirty="0" smtClean="0">
                <a:solidFill>
                  <a:schemeClr val="tx1"/>
                </a:solidFill>
                <a:latin typeface="Garamond" panose="02020404030301010803" pitchFamily="18" charset="0"/>
              </a:rPr>
              <a:t> September 2017</a:t>
            </a:r>
          </a:p>
          <a:p>
            <a:pPr algn="ctr">
              <a:lnSpc>
                <a:spcPct val="100000"/>
              </a:lnSpc>
            </a:pPr>
            <a:endParaRPr lang="da-DK" sz="1700" kern="0" dirty="0" smtClean="0">
              <a:solidFill>
                <a:schemeClr val="tx1"/>
              </a:solidFill>
              <a:latin typeface="Garamond" panose="02020404030301010803" pitchFamily="18" charset="0"/>
            </a:endParaRPr>
          </a:p>
          <a:p>
            <a:pPr algn="ctr">
              <a:lnSpc>
                <a:spcPct val="100000"/>
              </a:lnSpc>
            </a:pPr>
            <a:r>
              <a:rPr lang="da-DK" sz="1700" dirty="0" smtClean="0">
                <a:solidFill>
                  <a:schemeClr val="tx1"/>
                </a:solidFill>
                <a:latin typeface="Garamond" panose="02020404030301010803" pitchFamily="18" charset="0"/>
              </a:rPr>
              <a:t>Ambassadør </a:t>
            </a:r>
            <a:r>
              <a:rPr lang="da-DK" sz="1700" dirty="0">
                <a:solidFill>
                  <a:schemeClr val="tx1"/>
                </a:solidFill>
                <a:latin typeface="Garamond" panose="02020404030301010803" pitchFamily="18" charset="0"/>
              </a:rPr>
              <a:t>Friis Arne Petersen</a:t>
            </a:r>
          </a:p>
          <a:p>
            <a:pPr algn="ctr">
              <a:lnSpc>
                <a:spcPct val="100000"/>
              </a:lnSpc>
            </a:pPr>
            <a:endParaRPr lang="da-DK" sz="1700" kern="0" dirty="0">
              <a:solidFill>
                <a:schemeClr val="tx1"/>
              </a:solidFill>
              <a:latin typeface="Garamond" panose="02020404030301010803"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2653857"/>
            <a:ext cx="5385916" cy="1746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766105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692696"/>
            <a:ext cx="7921625" cy="648072"/>
          </a:xfrm>
        </p:spPr>
        <p:txBody>
          <a:bodyPr/>
          <a:lstStyle/>
          <a:p>
            <a:pPr algn="ctr"/>
            <a:r>
              <a:rPr lang="da-DK" sz="3200" b="1" dirty="0" smtClean="0">
                <a:latin typeface="Garamond" panose="02020404030301010803" pitchFamily="18" charset="0"/>
              </a:rPr>
              <a:t>Agenda</a:t>
            </a:r>
            <a:endParaRPr lang="da-DK" sz="3200" b="1" dirty="0">
              <a:latin typeface="Garamond" panose="02020404030301010803" pitchFamily="18" charset="0"/>
            </a:endParaRPr>
          </a:p>
        </p:txBody>
      </p:sp>
      <p:sp>
        <p:nvSpPr>
          <p:cNvPr id="3" name="Content Placeholder 2"/>
          <p:cNvSpPr>
            <a:spLocks noGrp="1"/>
          </p:cNvSpPr>
          <p:nvPr>
            <p:ph idx="1"/>
          </p:nvPr>
        </p:nvSpPr>
        <p:spPr>
          <a:xfrm>
            <a:off x="539552" y="2043137"/>
            <a:ext cx="8077200" cy="4194175"/>
          </a:xfrm>
        </p:spPr>
        <p:txBody>
          <a:bodyPr/>
          <a:lstStyle/>
          <a:p>
            <a:pPr marL="514350" indent="-514350">
              <a:buFont typeface="+mj-lt"/>
              <a:buAutoNum type="arabicPeriod"/>
            </a:pPr>
            <a:r>
              <a:rPr lang="da-DK" sz="2200" b="1" dirty="0" smtClean="0">
                <a:latin typeface="Garamond" panose="02020404030301010803" pitchFamily="18" charset="0"/>
              </a:rPr>
              <a:t>Det </a:t>
            </a:r>
            <a:r>
              <a:rPr lang="da-DK" sz="2200" b="1" dirty="0">
                <a:latin typeface="Garamond" panose="02020404030301010803" pitchFamily="18" charset="0"/>
              </a:rPr>
              <a:t>tyske supervalgår </a:t>
            </a:r>
            <a:r>
              <a:rPr lang="da-DK" sz="2200" b="1" dirty="0" smtClean="0">
                <a:latin typeface="Garamond" panose="02020404030301010803" pitchFamily="18" charset="0"/>
              </a:rPr>
              <a:t>2017</a:t>
            </a:r>
          </a:p>
          <a:p>
            <a:pPr marL="514350" indent="-514350">
              <a:buFont typeface="+mj-lt"/>
              <a:buAutoNum type="arabicPeriod"/>
            </a:pPr>
            <a:endParaRPr lang="da-DK" sz="2200" b="1" dirty="0" smtClean="0">
              <a:latin typeface="Garamond" panose="02020404030301010803" pitchFamily="18" charset="0"/>
            </a:endParaRPr>
          </a:p>
          <a:p>
            <a:pPr marL="514350" indent="-514350">
              <a:buFont typeface="+mj-lt"/>
              <a:buAutoNum type="arabicPeriod"/>
            </a:pPr>
            <a:r>
              <a:rPr lang="da-DK" sz="2200" b="1" dirty="0" smtClean="0">
                <a:latin typeface="Garamond" panose="02020404030301010803" pitchFamily="18" charset="0"/>
              </a:rPr>
              <a:t>Tyskland </a:t>
            </a:r>
            <a:r>
              <a:rPr lang="da-DK" sz="2200" b="1" dirty="0">
                <a:latin typeface="Garamond" panose="02020404030301010803" pitchFamily="18" charset="0"/>
              </a:rPr>
              <a:t>i </a:t>
            </a:r>
            <a:r>
              <a:rPr lang="da-DK" sz="2200" b="1" dirty="0" smtClean="0">
                <a:latin typeface="Garamond" panose="02020404030301010803" pitchFamily="18" charset="0"/>
              </a:rPr>
              <a:t>Europa og Verden</a:t>
            </a:r>
          </a:p>
          <a:p>
            <a:pPr marL="514350" indent="-514350">
              <a:buFont typeface="+mj-lt"/>
              <a:buAutoNum type="arabicPeriod"/>
            </a:pPr>
            <a:endParaRPr lang="da-DK" sz="2200" b="1" dirty="0" smtClean="0">
              <a:latin typeface="Garamond" panose="02020404030301010803" pitchFamily="18" charset="0"/>
            </a:endParaRPr>
          </a:p>
          <a:p>
            <a:pPr marL="514350" indent="-514350">
              <a:buFont typeface="+mj-lt"/>
              <a:buAutoNum type="arabicPeriod"/>
            </a:pPr>
            <a:r>
              <a:rPr lang="da-DK" sz="2200" b="1" dirty="0" smtClean="0">
                <a:latin typeface="Garamond" panose="02020404030301010803" pitchFamily="18" charset="0"/>
              </a:rPr>
              <a:t>Tysk økonomi</a:t>
            </a:r>
          </a:p>
          <a:p>
            <a:pPr marL="514350" indent="-514350">
              <a:buFont typeface="+mj-lt"/>
              <a:buAutoNum type="arabicPeriod"/>
            </a:pPr>
            <a:endParaRPr lang="da-DK" sz="2200" b="1" dirty="0">
              <a:latin typeface="Garamond" panose="02020404030301010803" pitchFamily="18" charset="0"/>
            </a:endParaRPr>
          </a:p>
          <a:p>
            <a:pPr marL="514350" indent="-514350">
              <a:buFont typeface="+mj-lt"/>
              <a:buAutoNum type="arabicPeriod"/>
            </a:pPr>
            <a:r>
              <a:rPr lang="da-DK" altLang="en-US" sz="2400" b="1" dirty="0" smtClean="0">
                <a:latin typeface="Garamond" panose="02020404030301010803" pitchFamily="18" charset="0"/>
              </a:rPr>
              <a:t>Danske muligheder og dansk-tysk samarbejde</a:t>
            </a:r>
            <a:endParaRPr lang="da-DK" sz="2200" b="1" dirty="0" smtClean="0">
              <a:latin typeface="Garamond" panose="02020404030301010803" pitchFamily="18" charset="0"/>
            </a:endParaRPr>
          </a:p>
        </p:txBody>
      </p:sp>
      <p:sp>
        <p:nvSpPr>
          <p:cNvPr id="4" name="Slide Number Placeholder 3"/>
          <p:cNvSpPr>
            <a:spLocks noGrp="1"/>
          </p:cNvSpPr>
          <p:nvPr>
            <p:ph type="sldNum" sz="quarter" idx="10"/>
          </p:nvPr>
        </p:nvSpPr>
        <p:spPr/>
        <p:txBody>
          <a:bodyPr/>
          <a:lstStyle/>
          <a:p>
            <a:fld id="{1770D6F2-38A2-491C-A3C3-DA4DA7BD2951}" type="slidenum">
              <a:rPr lang="en-US" altLang="da-DK" smtClean="0"/>
              <a:pPr/>
              <a:t>2</a:t>
            </a:fld>
            <a:endParaRPr lang="en-US" altLang="da-DK" dirty="0"/>
          </a:p>
        </p:txBody>
      </p:sp>
    </p:spTree>
    <p:extLst>
      <p:ext uri="{BB962C8B-B14F-4D97-AF65-F5344CB8AC3E}">
        <p14:creationId xmlns:p14="http://schemas.microsoft.com/office/powerpoint/2010/main" val="368213444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6575" y="692696"/>
            <a:ext cx="7921625" cy="1022350"/>
          </a:xfrm>
        </p:spPr>
        <p:txBody>
          <a:bodyPr/>
          <a:lstStyle/>
          <a:p>
            <a:pPr algn="ctr"/>
            <a:r>
              <a:rPr lang="da-DK" sz="4000" b="1" dirty="0" smtClean="0">
                <a:latin typeface="Garamond" panose="02020404030301010803" pitchFamily="18" charset="0"/>
              </a:rPr>
              <a:t>1. Det tyske </a:t>
            </a:r>
            <a:r>
              <a:rPr lang="da-DK" sz="4000" b="1" dirty="0">
                <a:latin typeface="Garamond" panose="02020404030301010803" pitchFamily="18" charset="0"/>
              </a:rPr>
              <a:t>s</a:t>
            </a:r>
            <a:r>
              <a:rPr lang="da-DK" sz="4000" b="1" dirty="0" smtClean="0">
                <a:latin typeface="Garamond" panose="02020404030301010803" pitchFamily="18" charset="0"/>
              </a:rPr>
              <a:t>upervalgår 2017</a:t>
            </a:r>
            <a:endParaRPr lang="da-DK" sz="4000" b="1" dirty="0">
              <a:latin typeface="Garamond" panose="02020404030301010803" pitchFamily="18" charset="0"/>
            </a:endParaRPr>
          </a:p>
        </p:txBody>
      </p:sp>
      <p:sp>
        <p:nvSpPr>
          <p:cNvPr id="3" name="Pladsholder til tekst 2"/>
          <p:cNvSpPr>
            <a:spLocks noGrp="1"/>
          </p:cNvSpPr>
          <p:nvPr>
            <p:ph type="body" sz="half" idx="1"/>
          </p:nvPr>
        </p:nvSpPr>
        <p:spPr>
          <a:xfrm>
            <a:off x="533400" y="1899121"/>
            <a:ext cx="4398640" cy="4194175"/>
          </a:xfrm>
        </p:spPr>
        <p:txBody>
          <a:bodyPr/>
          <a:lstStyle/>
          <a:p>
            <a:r>
              <a:rPr lang="da-DK" sz="1800" b="1" dirty="0" smtClean="0">
                <a:latin typeface="Garamond" panose="02020404030301010803" pitchFamily="18" charset="0"/>
              </a:rPr>
              <a:t>Forbundsforsamlingen </a:t>
            </a:r>
            <a:r>
              <a:rPr lang="da-DK" sz="1800" dirty="0" smtClean="0">
                <a:latin typeface="Garamond" panose="02020404030301010803" pitchFamily="18" charset="0"/>
              </a:rPr>
              <a:t>(forbundspræsidenten – 12.02)</a:t>
            </a:r>
            <a:endParaRPr lang="da-DK" sz="1800" b="1" dirty="0" smtClean="0">
              <a:latin typeface="Garamond" panose="02020404030301010803" pitchFamily="18" charset="0"/>
            </a:endParaRPr>
          </a:p>
          <a:p>
            <a:r>
              <a:rPr lang="da-DK" sz="1800" b="1" dirty="0" smtClean="0">
                <a:latin typeface="Garamond" panose="02020404030301010803" pitchFamily="18" charset="0"/>
              </a:rPr>
              <a:t>Fire delstatsvalg </a:t>
            </a:r>
          </a:p>
          <a:p>
            <a:pPr lvl="1">
              <a:buFontTx/>
              <a:buChar char="-"/>
            </a:pPr>
            <a:r>
              <a:rPr lang="da-DK" sz="1800" dirty="0" smtClean="0">
                <a:latin typeface="Garamond" panose="02020404030301010803" pitchFamily="18" charset="0"/>
              </a:rPr>
              <a:t>Saarland (26.03)</a:t>
            </a:r>
          </a:p>
          <a:p>
            <a:pPr lvl="1">
              <a:buFontTx/>
              <a:buChar char="-"/>
            </a:pPr>
            <a:r>
              <a:rPr lang="da-DK" sz="1800" dirty="0" smtClean="0">
                <a:latin typeface="Garamond" panose="02020404030301010803" pitchFamily="18" charset="0"/>
              </a:rPr>
              <a:t>Slesvig-Holsten (07.05)</a:t>
            </a:r>
          </a:p>
          <a:p>
            <a:pPr lvl="1">
              <a:buFontTx/>
              <a:buChar char="-"/>
            </a:pPr>
            <a:r>
              <a:rPr lang="da-DK" sz="1800" dirty="0" smtClean="0">
                <a:latin typeface="Garamond" panose="02020404030301010803" pitchFamily="18" charset="0"/>
              </a:rPr>
              <a:t>Nordrhein-Westfalen (14.05)</a:t>
            </a:r>
          </a:p>
          <a:p>
            <a:pPr lvl="1">
              <a:buFontTx/>
              <a:buChar char="-"/>
            </a:pPr>
            <a:r>
              <a:rPr lang="da-DK" sz="1800" dirty="0" smtClean="0">
                <a:latin typeface="Garamond" panose="02020404030301010803" pitchFamily="18" charset="0"/>
              </a:rPr>
              <a:t>Niedersachsen (15.10) </a:t>
            </a:r>
            <a:endParaRPr lang="da-DK" sz="1800" b="1" dirty="0" smtClean="0">
              <a:latin typeface="Garamond" panose="02020404030301010803" pitchFamily="18" charset="0"/>
            </a:endParaRPr>
          </a:p>
          <a:p>
            <a:r>
              <a:rPr lang="da-DK" sz="1800" b="1" dirty="0" smtClean="0">
                <a:latin typeface="Garamond" panose="02020404030301010803" pitchFamily="18" charset="0"/>
              </a:rPr>
              <a:t>Forbundsdagen</a:t>
            </a:r>
            <a:r>
              <a:rPr lang="da-DK" sz="1800" dirty="0" smtClean="0">
                <a:latin typeface="Garamond" panose="02020404030301010803" pitchFamily="18" charset="0"/>
              </a:rPr>
              <a:t> (24.09)</a:t>
            </a:r>
          </a:p>
          <a:p>
            <a:pPr marL="0" indent="0">
              <a:buNone/>
            </a:pPr>
            <a:endParaRPr lang="da-DK" dirty="0"/>
          </a:p>
        </p:txBody>
      </p:sp>
      <p:pic>
        <p:nvPicPr>
          <p:cNvPr id="5" name="Picture 2" descr="https://t4.ftcdn.net/jpg/00/76/98/75/240_F_76987537_4M6iwfA01OD0YbkdWMdUdmI6zSIxJbED.jpg"/>
          <p:cNvPicPr>
            <a:picLocks noChangeAspect="1" noChangeArrowheads="1"/>
          </p:cNvPicPr>
          <p:nvPr/>
        </p:nvPicPr>
        <p:blipFill rotWithShape="1">
          <a:blip r:embed="rId3">
            <a:extLst>
              <a:ext uri="{28A0092B-C50C-407E-A947-70E740481C1C}">
                <a14:useLocalDpi xmlns:a14="http://schemas.microsoft.com/office/drawing/2010/main" val="0"/>
              </a:ext>
            </a:extLst>
          </a:blip>
          <a:srcRect b="5844"/>
          <a:stretch/>
        </p:blipFill>
        <p:spPr bwMode="auto">
          <a:xfrm>
            <a:off x="755576" y="4869160"/>
            <a:ext cx="2448272" cy="1483232"/>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s://www.vn.at/2017/03/merkel-freut-sich-ueber-den-unerwarteten-500x418.jpg"/>
          <p:cNvPicPr>
            <a:picLocks noChangeAspect="1" noChangeArrowheads="1"/>
          </p:cNvPicPr>
          <p:nvPr/>
        </p:nvPicPr>
        <p:blipFill rotWithShape="1">
          <a:blip r:embed="rId4">
            <a:extLst>
              <a:ext uri="{28A0092B-C50C-407E-A947-70E740481C1C}">
                <a14:useLocalDpi xmlns:a14="http://schemas.microsoft.com/office/drawing/2010/main" val="0"/>
              </a:ext>
            </a:extLst>
          </a:blip>
          <a:srcRect b="16772"/>
          <a:stretch/>
        </p:blipFill>
        <p:spPr bwMode="auto">
          <a:xfrm>
            <a:off x="5733682" y="1547352"/>
            <a:ext cx="2427994" cy="168935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bc02.rp-online.de/polopoly_fs/bundeskanzlerin-cdu-bundesvorsitzende-angela-merkel-ueberreicht-1.6821708.1494848923!httpImage/96432457.jpg_gen/derivatives/d950x950/9643245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0114" y="5066992"/>
            <a:ext cx="2441562" cy="157031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tatic1.nachrichten.at/storage/scl/artikelbilder/politik/1719793_m3w561h315q80s1v53657_20170508135007_6uub62089g25lvltma3.jpg?version=1494244306"/>
          <p:cNvPicPr>
            <a:picLocks noChangeAspect="1" noChangeArrowheads="1"/>
          </p:cNvPicPr>
          <p:nvPr/>
        </p:nvPicPr>
        <p:blipFill rotWithShape="1">
          <a:blip r:embed="rId6">
            <a:extLst>
              <a:ext uri="{28A0092B-C50C-407E-A947-70E740481C1C}">
                <a14:useLocalDpi xmlns:a14="http://schemas.microsoft.com/office/drawing/2010/main" val="0"/>
              </a:ext>
            </a:extLst>
          </a:blip>
          <a:srcRect l="14386"/>
          <a:stretch/>
        </p:blipFill>
        <p:spPr bwMode="auto">
          <a:xfrm>
            <a:off x="5720114" y="3339877"/>
            <a:ext cx="2441562" cy="1601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48999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692696"/>
            <a:ext cx="7921625" cy="1022350"/>
          </a:xfrm>
        </p:spPr>
        <p:txBody>
          <a:bodyPr/>
          <a:lstStyle/>
          <a:p>
            <a:pPr algn="ctr"/>
            <a:r>
              <a:rPr lang="da-DK" sz="3200" b="1" dirty="0" smtClean="0">
                <a:latin typeface="Garamond" panose="02020404030301010803" pitchFamily="18" charset="0"/>
              </a:rPr>
              <a:t>Schulz-effekten, der forsvandt</a:t>
            </a:r>
            <a:endParaRPr lang="da-DK" sz="3200" b="1" dirty="0">
              <a:solidFill>
                <a:srgbClr val="FF0000"/>
              </a:solidFill>
              <a:latin typeface="Garamond" panose="02020404030301010803" pitchFamily="18" charset="0"/>
            </a:endParaRPr>
          </a:p>
        </p:txBody>
      </p:sp>
      <p:sp>
        <p:nvSpPr>
          <p:cNvPr id="4" name="Slide Number Placeholder 3"/>
          <p:cNvSpPr>
            <a:spLocks noGrp="1"/>
          </p:cNvSpPr>
          <p:nvPr>
            <p:ph type="sldNum" sz="quarter" idx="10"/>
          </p:nvPr>
        </p:nvSpPr>
        <p:spPr/>
        <p:txBody>
          <a:bodyPr/>
          <a:lstStyle/>
          <a:p>
            <a:fld id="{1770D6F2-38A2-491C-A3C3-DA4DA7BD2951}" type="slidenum">
              <a:rPr lang="en-US" altLang="da-DK" smtClean="0"/>
              <a:pPr/>
              <a:t>4</a:t>
            </a:fld>
            <a:endParaRPr lang="en-US" altLang="da-DK"/>
          </a:p>
        </p:txBody>
      </p:sp>
      <p:pic>
        <p:nvPicPr>
          <p:cNvPr id="1029" name="Picture 5" descr="https://pbs.twimg.com/media/DAA8FS0XUAI3A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50" y="1277101"/>
            <a:ext cx="1901388" cy="255219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55576" y="3573016"/>
            <a:ext cx="2586334" cy="502702"/>
          </a:xfrm>
          <a:prstGeom prst="rect">
            <a:avLst/>
          </a:prstGeom>
          <a:noFill/>
        </p:spPr>
        <p:txBody>
          <a:bodyPr wrap="square" rtlCol="0">
            <a:spAutoFit/>
          </a:bodyPr>
          <a:lstStyle/>
          <a:p>
            <a:pPr algn="l"/>
            <a:r>
              <a:rPr lang="da-DK" sz="800" dirty="0">
                <a:solidFill>
                  <a:schemeClr val="tx1"/>
                </a:solidFill>
                <a:latin typeface="Garamond" panose="02020404030301010803" pitchFamily="18" charset="0"/>
              </a:rPr>
              <a:t>Kilde: http://wahl.tagesspiegel.de/2017/, </a:t>
            </a:r>
            <a:r>
              <a:rPr lang="da-DK" sz="800" dirty="0" smtClean="0">
                <a:solidFill>
                  <a:schemeClr val="tx1"/>
                </a:solidFill>
                <a:latin typeface="Garamond" panose="02020404030301010803" pitchFamily="18" charset="0"/>
              </a:rPr>
              <a:t>05.09.17</a:t>
            </a:r>
            <a:endParaRPr lang="en-GB" sz="800" dirty="0">
              <a:solidFill>
                <a:schemeClr val="tx1"/>
              </a:solidFill>
              <a:latin typeface="Garamond" panose="02020404030301010803" pitchFamily="18" charset="0"/>
            </a:endParaRPr>
          </a:p>
        </p:txBody>
      </p:sp>
      <p:pic>
        <p:nvPicPr>
          <p:cNvPr id="409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0958" t="26099" r="18669" b="35603"/>
          <a:stretch/>
        </p:blipFill>
        <p:spPr bwMode="auto">
          <a:xfrm>
            <a:off x="734809" y="1277101"/>
            <a:ext cx="5514142" cy="2358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36203" t="42388" r="22287" b="26596"/>
          <a:stretch/>
        </p:blipFill>
        <p:spPr bwMode="auto">
          <a:xfrm>
            <a:off x="2987824" y="4113831"/>
            <a:ext cx="5394914" cy="22674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075470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514350" y="692696"/>
            <a:ext cx="7921625" cy="1022350"/>
          </a:xfrm>
        </p:spPr>
        <p:txBody>
          <a:bodyPr/>
          <a:lstStyle/>
          <a:p>
            <a:pPr algn="ctr"/>
            <a:r>
              <a:rPr lang="da-DK" sz="3200" b="1" dirty="0">
                <a:latin typeface="Garamond" panose="02020404030301010803" pitchFamily="18" charset="0"/>
              </a:rPr>
              <a:t>Valgkampens </a:t>
            </a:r>
            <a:r>
              <a:rPr lang="da-DK" sz="3200" b="1" dirty="0" smtClean="0">
                <a:latin typeface="Garamond" panose="02020404030301010803" pitchFamily="18" charset="0"/>
              </a:rPr>
              <a:t>emner </a:t>
            </a:r>
            <a:endParaRPr lang="da-DK" sz="3200" b="1" dirty="0">
              <a:latin typeface="Garamond" panose="02020404030301010803" pitchFamily="18"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382518477"/>
              </p:ext>
            </p:extLst>
          </p:nvPr>
        </p:nvGraphicFramePr>
        <p:xfrm>
          <a:off x="1318059" y="1638512"/>
          <a:ext cx="6507882" cy="4598800"/>
        </p:xfrm>
        <a:graphic>
          <a:graphicData uri="http://schemas.openxmlformats.org/presentationml/2006/ole">
            <mc:AlternateContent xmlns:mc="http://schemas.openxmlformats.org/markup-compatibility/2006">
              <mc:Choice xmlns:v="urn:schemas-microsoft-com:vml" Requires="v">
                <p:oleObj spid="_x0000_s3102" name="Acrobat Document" r:id="rId4" imgW="8019977" imgH="5667300" progId="AcroExch.Document.11">
                  <p:embed/>
                </p:oleObj>
              </mc:Choice>
              <mc:Fallback>
                <p:oleObj name="Acrobat Document" r:id="rId4" imgW="8019977" imgH="5667300" progId="AcroExch.Document.11">
                  <p:embed/>
                  <p:pic>
                    <p:nvPicPr>
                      <p:cNvPr id="0" name=""/>
                      <p:cNvPicPr/>
                      <p:nvPr/>
                    </p:nvPicPr>
                    <p:blipFill>
                      <a:blip r:embed="rId5"/>
                      <a:stretch>
                        <a:fillRect/>
                      </a:stretch>
                    </p:blipFill>
                    <p:spPr>
                      <a:xfrm>
                        <a:off x="1318059" y="1638512"/>
                        <a:ext cx="6507882" cy="4598800"/>
                      </a:xfrm>
                      <a:prstGeom prst="rect">
                        <a:avLst/>
                      </a:prstGeom>
                    </p:spPr>
                  </p:pic>
                </p:oleObj>
              </mc:Fallback>
            </mc:AlternateContent>
          </a:graphicData>
        </a:graphic>
      </p:graphicFrame>
    </p:spTree>
    <p:extLst>
      <p:ext uri="{BB962C8B-B14F-4D97-AF65-F5344CB8AC3E}">
        <p14:creationId xmlns:p14="http://schemas.microsoft.com/office/powerpoint/2010/main" val="301621322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548680"/>
            <a:ext cx="7921625" cy="1022350"/>
          </a:xfrm>
        </p:spPr>
        <p:txBody>
          <a:bodyPr/>
          <a:lstStyle/>
          <a:p>
            <a:pPr algn="ctr">
              <a:lnSpc>
                <a:spcPct val="150000"/>
              </a:lnSpc>
            </a:pPr>
            <a:r>
              <a:rPr lang="da-DK" sz="3200" b="1" dirty="0">
                <a:latin typeface="Garamond" panose="02020404030301010803" pitchFamily="18" charset="0"/>
              </a:rPr>
              <a:t>Hvad vil Merkel og Schulz?</a:t>
            </a:r>
            <a:r>
              <a:rPr lang="da-DK" b="1" dirty="0">
                <a:latin typeface="Garamond" panose="02020404030301010803" pitchFamily="18" charset="0"/>
              </a:rPr>
              <a:t/>
            </a:r>
            <a:br>
              <a:rPr lang="da-DK" b="1" dirty="0">
                <a:latin typeface="Garamond" panose="02020404030301010803" pitchFamily="18" charset="0"/>
              </a:rPr>
            </a:br>
            <a:r>
              <a:rPr lang="da-DK" sz="2000" b="1" dirty="0" smtClean="0">
                <a:latin typeface="Garamond" panose="02020404030301010803" pitchFamily="18" charset="0"/>
              </a:rPr>
              <a:t>- Rammen om valgkampen - </a:t>
            </a:r>
            <a:endParaRPr lang="da-DK" sz="2000" dirty="0"/>
          </a:p>
        </p:txBody>
      </p:sp>
      <p:sp>
        <p:nvSpPr>
          <p:cNvPr id="3" name="Content Placeholder 2"/>
          <p:cNvSpPr>
            <a:spLocks noGrp="1"/>
          </p:cNvSpPr>
          <p:nvPr>
            <p:ph idx="1"/>
          </p:nvPr>
        </p:nvSpPr>
        <p:spPr>
          <a:xfrm>
            <a:off x="522288" y="2187153"/>
            <a:ext cx="5201840" cy="4194175"/>
          </a:xfrm>
        </p:spPr>
        <p:txBody>
          <a:bodyPr/>
          <a:lstStyle/>
          <a:p>
            <a:r>
              <a:rPr lang="da-DK" sz="2000" dirty="0" smtClean="0">
                <a:latin typeface="Garamond" panose="02020404030301010803" pitchFamily="18" charset="0"/>
              </a:rPr>
              <a:t>Stærke offentlige finanser: Økonomisk råderum på 54 mia. euro frem mod 2021 ifølge Finansministeriets maj-prognose</a:t>
            </a:r>
          </a:p>
          <a:p>
            <a:r>
              <a:rPr lang="da-DK" sz="2000" dirty="0" smtClean="0">
                <a:latin typeface="Garamond" panose="02020404030301010803" pitchFamily="18" charset="0"/>
              </a:rPr>
              <a:t>Skyldes stærk økonomisk vækst (+21 pct. siden 2010) og uproportionelt stigende skatteindtægter, bl.a. da topskattegrænsen har ligget uændret (+32 pct. siden 2010)</a:t>
            </a:r>
          </a:p>
          <a:p>
            <a:pPr>
              <a:buFont typeface="Wingdings"/>
              <a:buChar char="à"/>
            </a:pPr>
            <a:r>
              <a:rPr lang="da-DK" sz="2000" dirty="0" smtClean="0">
                <a:latin typeface="Garamond" panose="02020404030301010803" pitchFamily="18" charset="0"/>
              </a:rPr>
              <a:t>Et gennemgående hovedtema i valgkampen:</a:t>
            </a:r>
            <a:br>
              <a:rPr lang="da-DK" sz="2000" dirty="0" smtClean="0">
                <a:latin typeface="Garamond" panose="02020404030301010803" pitchFamily="18" charset="0"/>
              </a:rPr>
            </a:br>
            <a:r>
              <a:rPr lang="da-DK" sz="2000" dirty="0" smtClean="0">
                <a:latin typeface="Garamond" panose="02020404030301010803" pitchFamily="18" charset="0"/>
              </a:rPr>
              <a:t>Skattelettelser eller offentlige investeringer?</a:t>
            </a:r>
            <a:endParaRPr lang="da-DK" sz="2000" dirty="0">
              <a:latin typeface="Garamond" panose="02020404030301010803" pitchFamily="18" charset="0"/>
            </a:endParaRPr>
          </a:p>
        </p:txBody>
      </p:sp>
      <p:sp>
        <p:nvSpPr>
          <p:cNvPr id="4" name="Slide Number Placeholder 3"/>
          <p:cNvSpPr>
            <a:spLocks noGrp="1"/>
          </p:cNvSpPr>
          <p:nvPr>
            <p:ph type="sldNum" sz="quarter" idx="10"/>
          </p:nvPr>
        </p:nvSpPr>
        <p:spPr/>
        <p:txBody>
          <a:bodyPr/>
          <a:lstStyle/>
          <a:p>
            <a:fld id="{1770D6F2-38A2-491C-A3C3-DA4DA7BD2951}" type="slidenum">
              <a:rPr lang="en-US" altLang="da-DK" smtClean="0"/>
              <a:pPr/>
              <a:t>6</a:t>
            </a:fld>
            <a:endParaRPr lang="en-US" altLang="da-DK"/>
          </a:p>
        </p:txBody>
      </p:sp>
      <p:pic>
        <p:nvPicPr>
          <p:cNvPr id="5" name="Picture 4" descr="https://magazin.spiegel.de/SP/2017/15/150460263/images/zoomable-co-sp-2017-015-0026-01-236259-gr.1fc35f8.jpg"/>
          <p:cNvPicPr/>
          <p:nvPr/>
        </p:nvPicPr>
        <p:blipFill>
          <a:blip r:embed="rId3">
            <a:extLst>
              <a:ext uri="{28A0092B-C50C-407E-A947-70E740481C1C}">
                <a14:useLocalDpi xmlns:a14="http://schemas.microsoft.com/office/drawing/2010/main" val="0"/>
              </a:ext>
            </a:extLst>
          </a:blip>
          <a:srcRect/>
          <a:stretch>
            <a:fillRect/>
          </a:stretch>
        </p:blipFill>
        <p:spPr bwMode="auto">
          <a:xfrm>
            <a:off x="5940152" y="2420888"/>
            <a:ext cx="2808312" cy="3709089"/>
          </a:xfrm>
          <a:prstGeom prst="rect">
            <a:avLst/>
          </a:prstGeom>
          <a:noFill/>
          <a:ln>
            <a:noFill/>
          </a:ln>
        </p:spPr>
      </p:pic>
    </p:spTree>
    <p:extLst>
      <p:ext uri="{BB962C8B-B14F-4D97-AF65-F5344CB8AC3E}">
        <p14:creationId xmlns:p14="http://schemas.microsoft.com/office/powerpoint/2010/main" val="4175095489"/>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548680"/>
            <a:ext cx="7921625" cy="1022350"/>
          </a:xfrm>
        </p:spPr>
        <p:txBody>
          <a:bodyPr/>
          <a:lstStyle/>
          <a:p>
            <a:pPr algn="ctr">
              <a:lnSpc>
                <a:spcPct val="150000"/>
              </a:lnSpc>
            </a:pPr>
            <a:r>
              <a:rPr lang="da-DK" sz="3200" b="1" dirty="0" smtClean="0">
                <a:latin typeface="Garamond" panose="02020404030301010803" pitchFamily="18" charset="0"/>
              </a:rPr>
              <a:t>Hvad vil Merkel og Schulz?</a:t>
            </a:r>
            <a:br>
              <a:rPr lang="da-DK" sz="3200" b="1" dirty="0" smtClean="0">
                <a:latin typeface="Garamond" panose="02020404030301010803" pitchFamily="18" charset="0"/>
              </a:rPr>
            </a:br>
            <a:r>
              <a:rPr lang="da-DK" sz="2000" b="1" dirty="0" smtClean="0">
                <a:latin typeface="Garamond" panose="02020404030301010803" pitchFamily="18" charset="0"/>
              </a:rPr>
              <a:t>- Indenrigspolitiske udmeldinger -</a:t>
            </a:r>
            <a:endParaRPr lang="da-DK" b="1" dirty="0">
              <a:latin typeface="Garamond" panose="02020404030301010803" pitchFamily="18" charset="0"/>
            </a:endParaRPr>
          </a:p>
        </p:txBody>
      </p:sp>
      <p:sp>
        <p:nvSpPr>
          <p:cNvPr id="3" name="Content Placeholder 2"/>
          <p:cNvSpPr>
            <a:spLocks noGrp="1"/>
          </p:cNvSpPr>
          <p:nvPr>
            <p:ph idx="1"/>
          </p:nvPr>
        </p:nvSpPr>
        <p:spPr>
          <a:xfrm>
            <a:off x="4788024" y="1899121"/>
            <a:ext cx="4222390" cy="4194175"/>
          </a:xfrm>
        </p:spPr>
        <p:txBody>
          <a:bodyPr/>
          <a:lstStyle/>
          <a:p>
            <a:pPr marL="0" indent="0">
              <a:buNone/>
            </a:pPr>
            <a:r>
              <a:rPr lang="da-DK" sz="1600" b="1" dirty="0">
                <a:latin typeface="Garamond" panose="02020404030301010803" pitchFamily="18" charset="0"/>
              </a:rPr>
              <a:t>Schulz:</a:t>
            </a:r>
            <a:r>
              <a:rPr lang="da-DK" sz="2000" b="1" dirty="0">
                <a:latin typeface="Garamond" panose="02020404030301010803" pitchFamily="18" charset="0"/>
              </a:rPr>
              <a:t/>
            </a:r>
            <a:br>
              <a:rPr lang="da-DK" sz="2000" b="1" dirty="0">
                <a:latin typeface="Garamond" panose="02020404030301010803" pitchFamily="18" charset="0"/>
              </a:rPr>
            </a:br>
            <a:r>
              <a:rPr lang="da-DK" sz="1600" dirty="0">
                <a:latin typeface="Garamond" panose="02020404030301010803" pitchFamily="18" charset="0"/>
              </a:rPr>
              <a:t>Valgprogram: </a:t>
            </a:r>
            <a:r>
              <a:rPr lang="da-DK" sz="1600" i="1" dirty="0" err="1">
                <a:latin typeface="Garamond" panose="02020404030301010803" pitchFamily="18" charset="0"/>
              </a:rPr>
              <a:t>Gerechtigkeit</a:t>
            </a:r>
            <a:r>
              <a:rPr lang="da-DK" sz="1600" i="1" dirty="0">
                <a:latin typeface="Garamond" panose="02020404030301010803" pitchFamily="18" charset="0"/>
              </a:rPr>
              <a:t> – </a:t>
            </a:r>
            <a:r>
              <a:rPr lang="da-DK" sz="1600" i="1" dirty="0" err="1">
                <a:latin typeface="Garamond" panose="02020404030301010803" pitchFamily="18" charset="0"/>
              </a:rPr>
              <a:t>Zukunft</a:t>
            </a:r>
            <a:r>
              <a:rPr lang="da-DK" sz="1600" i="1" dirty="0">
                <a:latin typeface="Garamond" panose="02020404030301010803" pitchFamily="18" charset="0"/>
              </a:rPr>
              <a:t> – Europa </a:t>
            </a:r>
            <a:endParaRPr lang="da-DK" sz="1600" dirty="0">
              <a:latin typeface="Garamond" panose="02020404030301010803" pitchFamily="18" charset="0"/>
            </a:endParaRPr>
          </a:p>
          <a:p>
            <a:pPr>
              <a:lnSpc>
                <a:spcPct val="100000"/>
              </a:lnSpc>
              <a:buFontTx/>
              <a:buChar char="-"/>
            </a:pPr>
            <a:r>
              <a:rPr lang="da-DK" sz="1600" u="sng" dirty="0">
                <a:latin typeface="Garamond" panose="02020404030301010803" pitchFamily="18" charset="0"/>
              </a:rPr>
              <a:t>Et løft i de offentlige investeringer</a:t>
            </a:r>
            <a:r>
              <a:rPr lang="da-DK" sz="1600" dirty="0">
                <a:latin typeface="Garamond" panose="02020404030301010803" pitchFamily="18" charset="0"/>
              </a:rPr>
              <a:t> på min. 30 mia. euro i den kommende valgperiode til gratis pasning i daginstitutioner (Kitas), uddannelse, forskning og infrastruktur </a:t>
            </a:r>
          </a:p>
          <a:p>
            <a:pPr>
              <a:lnSpc>
                <a:spcPct val="100000"/>
              </a:lnSpc>
              <a:buFontTx/>
              <a:buChar char="-"/>
            </a:pPr>
            <a:r>
              <a:rPr lang="da-DK" sz="1600" u="sng" dirty="0">
                <a:latin typeface="Garamond" panose="02020404030301010803" pitchFamily="18" charset="0"/>
              </a:rPr>
              <a:t>Arbejdsløshedsdagpenge-reform</a:t>
            </a:r>
            <a:r>
              <a:rPr lang="da-DK" sz="1600" dirty="0">
                <a:latin typeface="Garamond" panose="02020404030301010803" pitchFamily="18" charset="0"/>
              </a:rPr>
              <a:t>:</a:t>
            </a:r>
            <a:br>
              <a:rPr lang="da-DK" sz="1600" dirty="0">
                <a:latin typeface="Garamond" panose="02020404030301010803" pitchFamily="18" charset="0"/>
              </a:rPr>
            </a:br>
            <a:r>
              <a:rPr lang="da-DK" sz="1600" dirty="0">
                <a:latin typeface="Garamond" panose="02020404030301010803" pitchFamily="18" charset="0"/>
              </a:rPr>
              <a:t>Længere dagpengeperiode for ældre arbejdsløse, mere opkvalificering af ledige</a:t>
            </a:r>
            <a:endParaRPr lang="da-DK" sz="1600" u="sng" dirty="0">
              <a:latin typeface="Garamond" panose="02020404030301010803" pitchFamily="18" charset="0"/>
            </a:endParaRPr>
          </a:p>
          <a:p>
            <a:pPr>
              <a:lnSpc>
                <a:spcPct val="100000"/>
              </a:lnSpc>
              <a:buFontTx/>
              <a:buChar char="-"/>
            </a:pPr>
            <a:r>
              <a:rPr lang="da-DK" sz="1600" u="sng" dirty="0">
                <a:latin typeface="Garamond" panose="02020404030301010803" pitchFamily="18" charset="0"/>
              </a:rPr>
              <a:t>Skattereform</a:t>
            </a:r>
            <a:r>
              <a:rPr lang="da-DK" sz="1600" dirty="0">
                <a:latin typeface="Garamond" panose="02020404030301010803" pitchFamily="18" charset="0"/>
              </a:rPr>
              <a:t>: </a:t>
            </a:r>
            <a:br>
              <a:rPr lang="da-DK" sz="1600" dirty="0">
                <a:latin typeface="Garamond" panose="02020404030301010803" pitchFamily="18" charset="0"/>
              </a:rPr>
            </a:br>
            <a:r>
              <a:rPr lang="da-DK" sz="1600" dirty="0">
                <a:latin typeface="Garamond" panose="02020404030301010803" pitchFamily="18" charset="0"/>
              </a:rPr>
              <a:t>Skattesænkninger for lav- og mellemindkomsterne (15 mia. euro årligt) – skattestigninger for de rigeste 20 pct.</a:t>
            </a:r>
          </a:p>
          <a:p>
            <a:pPr>
              <a:lnSpc>
                <a:spcPct val="100000"/>
              </a:lnSpc>
              <a:buFontTx/>
              <a:buChar char="-"/>
            </a:pPr>
            <a:r>
              <a:rPr lang="da-DK" sz="1600" u="sng" dirty="0">
                <a:latin typeface="Garamond" panose="02020404030301010803" pitchFamily="18" charset="0"/>
              </a:rPr>
              <a:t>Pensionsreform</a:t>
            </a:r>
            <a:r>
              <a:rPr lang="da-DK" sz="1600" dirty="0">
                <a:latin typeface="Garamond" panose="02020404030301010803" pitchFamily="18" charset="0"/>
              </a:rPr>
              <a:t>:</a:t>
            </a:r>
            <a:br>
              <a:rPr lang="da-DK" sz="1600" dirty="0">
                <a:latin typeface="Garamond" panose="02020404030301010803" pitchFamily="18" charset="0"/>
              </a:rPr>
            </a:br>
            <a:r>
              <a:rPr lang="da-DK" sz="1600" dirty="0">
                <a:latin typeface="Garamond" panose="02020404030301010803" pitchFamily="18" charset="0"/>
              </a:rPr>
              <a:t>Fastfryse pensionsalderen ved de 67 år </a:t>
            </a:r>
            <a:r>
              <a:rPr lang="da-DK" sz="1600" dirty="0" err="1">
                <a:latin typeface="Garamond" panose="02020404030301010803" pitchFamily="18" charset="0"/>
              </a:rPr>
              <a:t>t.o.m</a:t>
            </a:r>
            <a:r>
              <a:rPr lang="da-DK" sz="1600" dirty="0">
                <a:latin typeface="Garamond" panose="02020404030301010803" pitchFamily="18" charset="0"/>
              </a:rPr>
              <a:t>. 2030 og sikre en dækningsgrad på 48 pct. af hidtidig </a:t>
            </a:r>
            <a:r>
              <a:rPr lang="da-DK" sz="1600" dirty="0" smtClean="0">
                <a:latin typeface="Garamond" panose="02020404030301010803" pitchFamily="18" charset="0"/>
              </a:rPr>
              <a:t>indkomst</a:t>
            </a:r>
          </a:p>
          <a:p>
            <a:pPr marL="0" indent="0">
              <a:buNone/>
            </a:pPr>
            <a:endParaRPr lang="da-DK" sz="1600" dirty="0" smtClean="0">
              <a:latin typeface="Garamond" panose="02020404030301010803" pitchFamily="18" charset="0"/>
            </a:endParaRPr>
          </a:p>
          <a:p>
            <a:pPr marL="0" indent="0">
              <a:buNone/>
            </a:pPr>
            <a:endParaRPr lang="da-DK" sz="1600" dirty="0">
              <a:latin typeface="Garamond" panose="02020404030301010803" pitchFamily="18" charset="0"/>
            </a:endParaRPr>
          </a:p>
          <a:p>
            <a:pPr marL="0" indent="0">
              <a:buNone/>
            </a:pPr>
            <a:endParaRPr lang="da-DK" sz="1600" dirty="0" smtClean="0">
              <a:latin typeface="Garamond" panose="02020404030301010803" pitchFamily="18" charset="0"/>
            </a:endParaRPr>
          </a:p>
        </p:txBody>
      </p:sp>
      <p:sp>
        <p:nvSpPr>
          <p:cNvPr id="5" name="Content Placeholder 2"/>
          <p:cNvSpPr txBox="1">
            <a:spLocks/>
          </p:cNvSpPr>
          <p:nvPr/>
        </p:nvSpPr>
        <p:spPr bwMode="auto">
          <a:xfrm>
            <a:off x="404210" y="1910996"/>
            <a:ext cx="4167790"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180000" bIns="0" numCol="1" anchor="t" anchorCtr="0" compatLnSpc="1">
            <a:prstTxWarp prst="textNoShape">
              <a:avLst/>
            </a:prstTxWarp>
          </a:bodyPr>
          <a:lstStyle>
            <a:lvl1pPr marL="381000" indent="-38100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cs typeface="+mn-cs"/>
              </a:defRPr>
            </a:lvl1pPr>
            <a:lvl2pPr marL="1136650" indent="-37465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defRPr>
            </a:lvl2pPr>
            <a:lvl3pPr marL="1898650" indent="-37465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defRPr>
            </a:lvl3pPr>
            <a:lvl4pPr marL="2660650" indent="-37465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defRPr>
            </a:lvl4pPr>
            <a:lvl5pPr marL="3429000" indent="-38100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defRPr>
            </a:lvl5pPr>
            <a:lvl6pPr marL="3886200" indent="-38100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defRPr>
            </a:lvl6pPr>
            <a:lvl7pPr marL="4343400" indent="-38100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defRPr>
            </a:lvl7pPr>
            <a:lvl8pPr marL="4800600" indent="-38100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defRPr>
            </a:lvl8pPr>
            <a:lvl9pPr marL="5257800" indent="-381000" algn="l" rtl="0" eaLnBrk="1" fontAlgn="base" hangingPunct="1">
              <a:spcBef>
                <a:spcPct val="20000"/>
              </a:spcBef>
              <a:spcAft>
                <a:spcPct val="20000"/>
              </a:spcAft>
              <a:buFont typeface="Times" charset="0"/>
              <a:buChar char="•"/>
              <a:defRPr sz="2600">
                <a:solidFill>
                  <a:srgbClr val="262626"/>
                </a:solidFill>
                <a:latin typeface="+mn-lt"/>
                <a:ea typeface="ＭＳ Ｐゴシック" charset="-128"/>
              </a:defRPr>
            </a:lvl9pPr>
          </a:lstStyle>
          <a:p>
            <a:pPr marL="0" indent="0">
              <a:lnSpc>
                <a:spcPct val="100000"/>
              </a:lnSpc>
              <a:buNone/>
            </a:pPr>
            <a:r>
              <a:rPr lang="da-DK" sz="1600" b="1" dirty="0">
                <a:latin typeface="Garamond" panose="02020404030301010803" pitchFamily="18" charset="0"/>
              </a:rPr>
              <a:t>Merkel:</a:t>
            </a:r>
            <a:r>
              <a:rPr lang="da-DK" sz="1400" b="1" dirty="0">
                <a:latin typeface="Garamond" panose="02020404030301010803" pitchFamily="18" charset="0"/>
              </a:rPr>
              <a:t/>
            </a:r>
            <a:br>
              <a:rPr lang="da-DK" sz="1400" b="1" dirty="0">
                <a:latin typeface="Garamond" panose="02020404030301010803" pitchFamily="18" charset="0"/>
              </a:rPr>
            </a:br>
            <a:r>
              <a:rPr lang="da-DK" sz="1600" dirty="0">
                <a:latin typeface="Garamond" panose="02020404030301010803" pitchFamily="18" charset="0"/>
              </a:rPr>
              <a:t>Valgprogram: </a:t>
            </a:r>
            <a:r>
              <a:rPr lang="da-DK" sz="1600" i="1" dirty="0" err="1">
                <a:latin typeface="Garamond" panose="02020404030301010803" pitchFamily="18" charset="0"/>
              </a:rPr>
              <a:t>Für</a:t>
            </a:r>
            <a:r>
              <a:rPr lang="da-DK" sz="1600" i="1" dirty="0">
                <a:latin typeface="Garamond" panose="02020404030301010803" pitchFamily="18" charset="0"/>
              </a:rPr>
              <a:t> </a:t>
            </a:r>
            <a:r>
              <a:rPr lang="da-DK" sz="1600" i="1" dirty="0" err="1">
                <a:latin typeface="Garamond" panose="02020404030301010803" pitchFamily="18" charset="0"/>
              </a:rPr>
              <a:t>ein</a:t>
            </a:r>
            <a:r>
              <a:rPr lang="da-DK" sz="1600" i="1" dirty="0">
                <a:latin typeface="Garamond" panose="02020404030301010803" pitchFamily="18" charset="0"/>
              </a:rPr>
              <a:t> </a:t>
            </a:r>
            <a:r>
              <a:rPr lang="da-DK" sz="1600" i="1" dirty="0" err="1">
                <a:latin typeface="Garamond" panose="02020404030301010803" pitchFamily="18" charset="0"/>
              </a:rPr>
              <a:t>Deutschland</a:t>
            </a:r>
            <a:r>
              <a:rPr lang="da-DK" sz="1600" i="1" dirty="0">
                <a:latin typeface="Garamond" panose="02020404030301010803" pitchFamily="18" charset="0"/>
              </a:rPr>
              <a:t>, in dem </a:t>
            </a:r>
            <a:r>
              <a:rPr lang="da-DK" sz="1600" i="1" dirty="0" err="1">
                <a:latin typeface="Garamond" panose="02020404030301010803" pitchFamily="18" charset="0"/>
              </a:rPr>
              <a:t>wir</a:t>
            </a:r>
            <a:r>
              <a:rPr lang="da-DK" sz="1600" i="1" dirty="0">
                <a:latin typeface="Garamond" panose="02020404030301010803" pitchFamily="18" charset="0"/>
              </a:rPr>
              <a:t> gut und gerne leben</a:t>
            </a:r>
            <a:endParaRPr lang="da-DK" sz="1600" b="1" i="1" dirty="0">
              <a:latin typeface="Garamond" panose="02020404030301010803" pitchFamily="18" charset="0"/>
            </a:endParaRPr>
          </a:p>
          <a:p>
            <a:pPr>
              <a:lnSpc>
                <a:spcPct val="100000"/>
              </a:lnSpc>
              <a:buFontTx/>
              <a:buChar char="-"/>
            </a:pPr>
            <a:r>
              <a:rPr lang="da-DK" sz="1600" u="sng" dirty="0">
                <a:latin typeface="Garamond" panose="02020404030301010803" pitchFamily="18" charset="0"/>
              </a:rPr>
              <a:t>Skattereform</a:t>
            </a:r>
            <a:r>
              <a:rPr lang="da-DK" sz="1600" dirty="0">
                <a:latin typeface="Garamond" panose="02020404030301010803" pitchFamily="18" charset="0"/>
              </a:rPr>
              <a:t> med indkomstskattelettelser for minimum 15 mia. euro årligt </a:t>
            </a:r>
          </a:p>
          <a:p>
            <a:pPr>
              <a:lnSpc>
                <a:spcPct val="100000"/>
              </a:lnSpc>
              <a:buFontTx/>
              <a:buChar char="-"/>
            </a:pPr>
            <a:r>
              <a:rPr lang="da-DK" sz="1600" u="sng" dirty="0">
                <a:latin typeface="Garamond" panose="02020404030301010803" pitchFamily="18" charset="0"/>
              </a:rPr>
              <a:t>Aflastning af børnefamilier</a:t>
            </a:r>
            <a:r>
              <a:rPr lang="da-DK" sz="1600" dirty="0">
                <a:latin typeface="Garamond" panose="02020404030301010803" pitchFamily="18" charset="0"/>
              </a:rPr>
              <a:t>:</a:t>
            </a:r>
            <a:br>
              <a:rPr lang="da-DK" sz="1600" dirty="0">
                <a:latin typeface="Garamond" panose="02020404030301010803" pitchFamily="18" charset="0"/>
              </a:rPr>
            </a:br>
            <a:r>
              <a:rPr lang="da-DK" sz="1600" dirty="0">
                <a:latin typeface="Garamond" panose="02020404030301010803" pitchFamily="18" charset="0"/>
              </a:rPr>
              <a:t>Forhøje børnefradraget til 1500 euro om året, hæve børnepengesatsen med ca. 40 euro pr. </a:t>
            </a:r>
            <a:r>
              <a:rPr lang="da-DK" sz="1600" dirty="0">
                <a:solidFill>
                  <a:schemeClr val="tx1"/>
                </a:solidFill>
                <a:latin typeface="Garamond" panose="02020404030301010803" pitchFamily="18" charset="0"/>
              </a:rPr>
              <a:t>måned og aflaste børnefamilier, der køber fast ejendom</a:t>
            </a:r>
          </a:p>
          <a:p>
            <a:pPr>
              <a:lnSpc>
                <a:spcPct val="100000"/>
              </a:lnSpc>
              <a:buFontTx/>
              <a:buChar char="-"/>
            </a:pPr>
            <a:r>
              <a:rPr lang="da-DK" sz="1600" u="sng" dirty="0">
                <a:latin typeface="Garamond" panose="02020404030301010803" pitchFamily="18" charset="0"/>
              </a:rPr>
              <a:t>Indre sikkerhed</a:t>
            </a:r>
            <a:r>
              <a:rPr lang="da-DK" sz="1600" dirty="0">
                <a:latin typeface="Garamond" panose="02020404030301010803" pitchFamily="18" charset="0"/>
              </a:rPr>
              <a:t>: </a:t>
            </a:r>
            <a:br>
              <a:rPr lang="da-DK" sz="1600" dirty="0">
                <a:latin typeface="Garamond" panose="02020404030301010803" pitchFamily="18" charset="0"/>
              </a:rPr>
            </a:br>
            <a:r>
              <a:rPr lang="da-DK" sz="1600" dirty="0">
                <a:latin typeface="Garamond" panose="02020404030301010803" pitchFamily="18" charset="0"/>
              </a:rPr>
              <a:t>Fortsætte udsendelse af afviste asylansøgere, elektroniske fodlænker på ”farlige” afviste asylansøgere m.v.</a:t>
            </a:r>
          </a:p>
          <a:p>
            <a:pPr>
              <a:lnSpc>
                <a:spcPct val="100000"/>
              </a:lnSpc>
              <a:buFontTx/>
              <a:buChar char="-"/>
            </a:pPr>
            <a:r>
              <a:rPr lang="da-DK" sz="1600" u="sng" dirty="0">
                <a:latin typeface="Garamond" panose="02020404030301010803" pitchFamily="18" charset="0"/>
              </a:rPr>
              <a:t>Fuld beskæftigelse</a:t>
            </a:r>
            <a:r>
              <a:rPr lang="da-DK" sz="1600" dirty="0">
                <a:latin typeface="Garamond" panose="02020404030301010803" pitchFamily="18" charset="0"/>
              </a:rPr>
              <a:t> (ledighed på maks. 3 pct.) inden 2025 og indvandringslov fokuseret på tiltrækning af kvalificeret arbejdskraft </a:t>
            </a:r>
          </a:p>
        </p:txBody>
      </p:sp>
    </p:spTree>
    <p:extLst>
      <p:ext uri="{BB962C8B-B14F-4D97-AF65-F5344CB8AC3E}">
        <p14:creationId xmlns:p14="http://schemas.microsoft.com/office/powerpoint/2010/main" val="131552070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1770D6F2-38A2-491C-A3C3-DA4DA7BD2951}" type="slidenum">
              <a:rPr lang="en-US" altLang="da-DK" smtClean="0"/>
              <a:pPr/>
              <a:t>8</a:t>
            </a:fld>
            <a:endParaRPr lang="en-US" altLang="da-DK"/>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960" y="1916832"/>
            <a:ext cx="8378081" cy="4113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el 1"/>
          <p:cNvSpPr>
            <a:spLocks noGrp="1"/>
          </p:cNvSpPr>
          <p:nvPr>
            <p:ph type="title"/>
          </p:nvPr>
        </p:nvSpPr>
        <p:spPr>
          <a:xfrm>
            <a:off x="514350" y="692696"/>
            <a:ext cx="7921625" cy="1022350"/>
          </a:xfrm>
        </p:spPr>
        <p:txBody>
          <a:bodyPr/>
          <a:lstStyle/>
          <a:p>
            <a:pPr algn="ctr">
              <a:lnSpc>
                <a:spcPct val="150000"/>
              </a:lnSpc>
            </a:pPr>
            <a:r>
              <a:rPr lang="da-DK" sz="3200" b="1" dirty="0" smtClean="0">
                <a:latin typeface="Garamond" panose="02020404030301010803" pitchFamily="18" charset="0"/>
              </a:rPr>
              <a:t>Merkel og </a:t>
            </a:r>
            <a:r>
              <a:rPr lang="da-DK" sz="3200" b="1" dirty="0" err="1" smtClean="0">
                <a:latin typeface="Garamond" panose="02020404030301010803" pitchFamily="18" charset="0"/>
              </a:rPr>
              <a:t>Seehofers</a:t>
            </a:r>
            <a:r>
              <a:rPr lang="da-DK" sz="3200" b="1" dirty="0" smtClean="0">
                <a:latin typeface="Garamond" panose="02020404030301010803" pitchFamily="18" charset="0"/>
              </a:rPr>
              <a:t> popularitet</a:t>
            </a:r>
            <a:endParaRPr lang="da-DK" sz="2000" b="1" dirty="0">
              <a:latin typeface="Garamond" panose="02020404030301010803" pitchFamily="18" charset="0"/>
            </a:endParaRPr>
          </a:p>
        </p:txBody>
      </p:sp>
    </p:spTree>
    <p:extLst>
      <p:ext uri="{BB962C8B-B14F-4D97-AF65-F5344CB8AC3E}">
        <p14:creationId xmlns:p14="http://schemas.microsoft.com/office/powerpoint/2010/main" val="107936429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da-DK" b="1" dirty="0" smtClean="0"/>
              <a:t>Politisk stabilitet i Tyskland</a:t>
            </a:r>
            <a:endParaRPr lang="en-GB" b="1" dirty="0"/>
          </a:p>
        </p:txBody>
      </p:sp>
      <p:sp>
        <p:nvSpPr>
          <p:cNvPr id="3" name="TextBox 2"/>
          <p:cNvSpPr txBox="1"/>
          <p:nvPr/>
        </p:nvSpPr>
        <p:spPr>
          <a:xfrm>
            <a:off x="827584" y="1844824"/>
            <a:ext cx="6048672" cy="1733808"/>
          </a:xfrm>
          <a:prstGeom prst="rect">
            <a:avLst/>
          </a:prstGeom>
          <a:noFill/>
        </p:spPr>
        <p:txBody>
          <a:bodyPr wrap="square" rtlCol="0">
            <a:spAutoFit/>
          </a:bodyPr>
          <a:lstStyle/>
          <a:p>
            <a:r>
              <a:rPr lang="da-DK" b="1" dirty="0" smtClean="0"/>
              <a:t>Tyskland: </a:t>
            </a:r>
            <a:r>
              <a:rPr lang="da-DK" dirty="0" smtClean="0"/>
              <a:t>				</a:t>
            </a:r>
          </a:p>
          <a:p>
            <a:r>
              <a:rPr lang="da-DK" dirty="0" smtClean="0"/>
              <a:t>8 kanslere siden 1949. 	</a:t>
            </a:r>
          </a:p>
          <a:p>
            <a:r>
              <a:rPr lang="da-DK" dirty="0" smtClean="0"/>
              <a:t>Gennemsnitlig regeringstid: 8,5 år</a:t>
            </a:r>
          </a:p>
          <a:p>
            <a:r>
              <a:rPr lang="da-DK" dirty="0" smtClean="0"/>
              <a:t>	</a:t>
            </a:r>
            <a:endParaRPr lang="en-GB" dirty="0"/>
          </a:p>
        </p:txBody>
      </p:sp>
      <p:sp>
        <p:nvSpPr>
          <p:cNvPr id="4" name="TextBox 3"/>
          <p:cNvSpPr txBox="1"/>
          <p:nvPr/>
        </p:nvSpPr>
        <p:spPr>
          <a:xfrm>
            <a:off x="827584" y="3429000"/>
            <a:ext cx="4824536" cy="1733808"/>
          </a:xfrm>
          <a:prstGeom prst="rect">
            <a:avLst/>
          </a:prstGeom>
          <a:noFill/>
        </p:spPr>
        <p:txBody>
          <a:bodyPr wrap="square" rtlCol="0">
            <a:spAutoFit/>
          </a:bodyPr>
          <a:lstStyle/>
          <a:p>
            <a:r>
              <a:rPr lang="da-DK" b="1" dirty="0" smtClean="0"/>
              <a:t>Danmark: </a:t>
            </a:r>
            <a:r>
              <a:rPr lang="da-DK" dirty="0" smtClean="0"/>
              <a:t/>
            </a:r>
            <a:br>
              <a:rPr lang="da-DK" dirty="0" smtClean="0"/>
            </a:br>
            <a:r>
              <a:rPr lang="da-DK" dirty="0" smtClean="0"/>
              <a:t>17 statsministre siden 1949. </a:t>
            </a:r>
          </a:p>
          <a:p>
            <a:r>
              <a:rPr lang="da-DK" dirty="0" smtClean="0"/>
              <a:t>13 uden gengangere.</a:t>
            </a:r>
          </a:p>
          <a:p>
            <a:r>
              <a:rPr lang="da-DK" dirty="0" smtClean="0"/>
              <a:t>Gennemsnitlig regeringstid: 4,2 år</a:t>
            </a:r>
            <a:endParaRPr lang="en-GB" dirty="0"/>
          </a:p>
        </p:txBody>
      </p:sp>
    </p:spTree>
    <p:extLst>
      <p:ext uri="{BB962C8B-B14F-4D97-AF65-F5344CB8AC3E}">
        <p14:creationId xmlns:p14="http://schemas.microsoft.com/office/powerpoint/2010/main" val="297172718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63563" y="692696"/>
            <a:ext cx="7921625" cy="1022350"/>
          </a:xfrm>
        </p:spPr>
        <p:txBody>
          <a:bodyPr/>
          <a:lstStyle/>
          <a:p>
            <a:pPr algn="ctr">
              <a:lnSpc>
                <a:spcPct val="150000"/>
              </a:lnSpc>
            </a:pPr>
            <a:r>
              <a:rPr lang="da-DK" sz="4000" b="1" dirty="0" smtClean="0">
                <a:latin typeface="Garamond" panose="02020404030301010803" pitchFamily="18" charset="0"/>
              </a:rPr>
              <a:t>2. Tyskland </a:t>
            </a:r>
            <a:r>
              <a:rPr lang="da-DK" sz="4000" b="1" dirty="0">
                <a:latin typeface="Garamond" panose="02020404030301010803" pitchFamily="18" charset="0"/>
              </a:rPr>
              <a:t>i</a:t>
            </a:r>
            <a:r>
              <a:rPr lang="da-DK" sz="4000" b="1" dirty="0" smtClean="0">
                <a:latin typeface="Garamond" panose="02020404030301010803" pitchFamily="18" charset="0"/>
              </a:rPr>
              <a:t> Europa</a:t>
            </a:r>
            <a:r>
              <a:rPr lang="da-DK" sz="3200" b="1" dirty="0" smtClean="0">
                <a:latin typeface="Garamond" panose="02020404030301010803" pitchFamily="18" charset="0"/>
              </a:rPr>
              <a:t/>
            </a:r>
            <a:br>
              <a:rPr lang="da-DK" sz="3200" b="1" dirty="0" smtClean="0">
                <a:latin typeface="Garamond" panose="02020404030301010803" pitchFamily="18" charset="0"/>
              </a:rPr>
            </a:br>
            <a:r>
              <a:rPr lang="da-DK" sz="3200" dirty="0" smtClean="0">
                <a:latin typeface="Garamond" panose="02020404030301010803" pitchFamily="18" charset="0"/>
              </a:rPr>
              <a:t>- Europas dominerende land </a:t>
            </a:r>
            <a:r>
              <a:rPr lang="da-DK" dirty="0" smtClean="0">
                <a:latin typeface="Garamond" panose="02020404030301010803" pitchFamily="18" charset="0"/>
                <a:cs typeface="Times New Roman" panose="02020603050405020304" pitchFamily="18" charset="0"/>
              </a:rPr>
              <a:t>-</a:t>
            </a:r>
            <a:endParaRPr lang="da-DK" b="1" dirty="0">
              <a:latin typeface="Garamond" panose="02020404030301010803" pitchFamily="18" charset="0"/>
            </a:endParaRPr>
          </a:p>
        </p:txBody>
      </p:sp>
      <p:sp>
        <p:nvSpPr>
          <p:cNvPr id="3" name="AutoShape 2" descr="data:image/jpeg;base64,/9j/4AAQSkZJRgABAQAAAQABAAD/2wCEAAkGBxQTEhUUExQVFBUXGBQVFRcXFxcXHBgYFxQXFxgUFRgYHCggGBwlHBUVITEhJSkrLi4uFx8zODQsNygtLisBCgoKDg0OGxAQGy4kICQsLCwsLDQtLCwsLCwsLCwsLDQsLCwsLCwsLCwsLCwsLCwsLCwsLCwsLCwsLCwsLCwsLP/AABEIAK4BIgMBIgACEQEDEQH/xAAcAAACAgMBAQAAAAAAAAAAAAAEBQMGAQIHAAj/xABCEAABAwIEAwYCCQIEBQUBAAABAAIRAwQFEiExQVFhBhMicYGRMqEHFEJSscHR4fAjcmKCkvEXM0OTwhZTY6KyFf/EABoBAAIDAQEAAAAAAAAAAAAAAAIDAAEEBQb/xAA0EQACAQIEBAMHAwQDAAAAAAABAgADEQQSITETQVFhFCKRBTJxgaGx4cHR8BUjQvEzQ1L/2gAMAwEAAhEDEQA/AOL1W6qOETXYoIQqZpqJZpot21CF6FghFvFi42hDK/NF2dWJ6hLGsJ0C6h9G30ZG5aLi5eadKfC0bvA3OadAs9dkRbmaqFVgbmUW1tH1XZabHPMxDQTvzjZWGj9H964SaeT+4xpzC+gMNwu3tmBlGkByA3J5uJ3PMlTPo7OqECNYaNPIc/Nc2pi6n+AAjxVW+04fbfRTclgdVqU6U7Ngud/miAPdKsc+j2vSMZ6T521LT5wREeq7XieLAmGCOGd3zhVnFboO0Hq6JJngBwWb+oVg2mvymlKIZfOJwi7s30nQ4D0IP4FYt6saFX3HMFfVa9waRGvwyYA6cYXP7ikWOLeRXaoVhVXvOdVpGg1xtGDV4oKlckb6optYFEVImhKqsO8dWpm1qDkZVeewJxYP8FRvMJc9iVS8rN8ZpxQzonYfrN8MuBReKvdioBILXdeI6oKtcZnOIGUEkwNhPAJjaMlj29EqdTiU5LFj1mCsrIq22P3k9BwOi0rNULSpzUkdUZFjFBwy2MMNKbaZ1Dtv55pYQitckT6LFrSDpmdtIVLoDLqLew7QcFENvSH52gDSI4IRMcJwO4uTFCi+pG5aNB5nYK2ygXMSt+UD70zm2MzI016Lz6hJkkk8yZVo/wCHt6BL202dHVGz7BKMRwGvRE1GECYB5+SWteixsrAmNNGpa5BixeUzrcj/AGIhbst0zMJQpMeUGWwYSizRaNyF7v2Dqqz9IYoAe8bQY0SsCiVM+85BROuT5KxmgtwhzmwoKQU2jchCmoTxWqvKesHiqNhC3VWDqozc8goGhSvoclMqjeXxKjC4nvrB6Ly99XPReU8sr+73ht23ZClqOvd0JCWh0mzEJ5zI8mqwWqWNVktR5pn4csXYTs4LiqX1dKTIJ2l2vwjl5ru1DEAGtAAa0AANHyAC472GrltNwiPEP581c6FV7nkn4W6COZ5df3XOrIajm/KaVyosuF3jIpsJnxHc/oFXbjHqrtAMs8TJMfkg8QcXO11GkBCG5Jdrw2CX4bW0JaijWEtDnRme53mZTCzLW7hBsqckTTpyJ29vzUekqjSPpuTDO/ZroIP81XL/AKQMEptcajIE6iPtaiQeo58ZXQHgTo4e6Qds7MG3LmnMWeIjiBEE/MJdG9OoGEbWUVKZBnIi1YCmdTMqJwXbvecJlIjbDqsg+S0cEBbXBYeiNa8O2SClmvOjSrB0C8xJ7H4o5hB1makImiYcCta48RQj3ox1vTt3i11MgrLG6o1zFpSAzBOz6TF4ezSOtXGgAiBB6rFvWyGVJi1DI+OYBRNHBzVNBrNXVYHlpJJ6ASfRDmXKCecjJUzsP/P+o6+jnsYb+vNWW2zD/UcNC47ik3kSNzwHou9XTaNvQ7qgxtGm0HRoA8zHEnmVS8NrMtKTKFH4Wc93OOpe7qStK9+97vE6cx1/IfguFiqtTEsQPdE10sKqEFjrHtrbUi4ucJIj4iXeIieOnTRSX9rQqMDKjc5BDtflr5FRW0FjDxkT1/hUzXHMDkMSWkrL4cjW82GxgOOdibSvS8LcjogOaBofbVcZ7T9mK9o4yS+nweNvI8l2vEazqcvaTGzhOh69Cq9d4zSd4aoaQTEHituHr1aPcTNVohxa84nKy0KzdqMHFN5qMH9N5kRJAHQ8uCWOs4HhMk8Au0ldWUEc5zjhWBsYC+geC8KPVNLW28UfEeI5I9vZuq/VjcsnZ2mnNC1dV942jPDA6gRBTtp5ngjmWXduBLQRGk7J/Xw/umii8t0105oLELZjQwFznOJ2G389UnxGc6R4w4UXtNKFhSqtlroqROWNPLZK2Wrs0aujUgAmPOEZVuTRqzSAaANna68UVa4nUpuOQAuqb6K7uBca32vB8rGx5SJtqI+EryjfWqyfCsqebqPWFm7fSCXLgZ80OnGH4KK5b/VY0GCVH2iwf6rVyZw8ESHBGKiA5L6ymLNdjFa84wvFZeNEyLtoZcOxhzU3wdQR6aGPwVtq4hBptOgnhz4n5Ae6ofYq7yOqN+82R5tP6OPsrhQw1lQte4+JwJaZOgHiAEdISiLNIELC3aGVMTZJM8THogjilFpl9RjZ1GZwHtJQWKYG1uUhzi0kgyToRwRllhVAQTRpkjiWNcfciUbEWikRg1puztHalwa2q17ocQBJnKC6JiNhz12RtxcVXNzAtptGsu/EjQD3RLKTCPC1o5Q0BQX1s17C14JBEEGHTPIJeVTNAzrALOo5wzlwqZvC1rPC4mRq0OMGfMJdi1R5kVHmgXGo3u6jSJInTNttB0PEJsMOyupmSHMmBIgAzy4qXtZYtq02VXEnKyoHQdfh3aTsdI9kLlVMYqOVv/LTlFa0LKXfNdmZnFPXQyWF3tAKEJDuhTjG8VoPtqdGiHCKmdwcZgBmUa5RJJc7hpoq+FqUXFzMDVNSBqJu5qwyoQiHs2UD2wiBvBdCpuIdb1syb4ngVSlQZcbsqfJILRdY+r9/gLAN2uj2eVhxVQ0mUja9jOlQPEp67zmAcowNVNVpZSRyMKNaBrAYEGT4sc2U9E/7GNyDvHDYFtP1+Ij5D1Kr9QEgJ3Yvy0mdJ/HT8kmoL08kYzWqF+0uFtVDnDmYg/gm9HC2w4FwzO1bJ+E8vJVLs9dhzvKPTfVOcNq1nuL+6illkO0JOsAbzmjWAICCnQv8ot64Fu8tNgwMpjMcxBBAHPlPFR1O0eV2V5psnYFwk/ojKGGvNnTePjmfmlD8Ba8l1RjXPkkOM8eYmCrppSbSC71NxrCcUqd4xwHEGVybFbrI8tcIOvquwYRgb2N1MtAgTv0XPu3eCNe/NTMPB23mTshphA2WFULFcw3ijAsTDiWVBLfu/ojbi6oEue0MYeAPJKMNszLTBmYI2KaYj2ct8rHurPqvcNRTbp8pj3S8QlNHFyRfpCw7s6mwBtEl3cNglmh381pXxurUa1mYyIiN/krHb4HSLQ1ltUmNXPdx8p/JTW2E1KYb3badNwM5on9OiA4qiOWo2vb8zSMLWbbbtKzVtK/xup1JP3gR66o09l62RtWq4NEiPFxJ0BVru7SpVE1qxPRoDR8kN9Vt2ANe6WzMOcXajzSPHMRZd+wJ9NvtHj2fzY6dzKld4U3vJJOkSGCU5dYscWmlRqEgbulony/ZHXHaK0p/CQfISga/bpgHgpk+eiLPiagGVD62lcLDUyczj7xzTYAADaMmBOv7LyX0cZruaHBrfEA73EryR4ev0Hqf3jOLh+p9JSKbSRI0W1xUkNkkwPNSmvbfC01ANlI/6rkADqgI6fsu4W7H0nFUXvqPWLytnJgDbkgZnEQOH7I2nb25YWCoZLt8u3RC1UDcH0jVp32I9YmwysWPa7rr5HQ/IromEXJBDftMBy/2u0+WyqX1ejQzgPNR8AtEe40RF5iLnf1m+Fx1aeoiR5b6Kg+dtNpR/tC5+cvGJNlgcJiBIg6EAb+ijs3zp0STCe0Rq0wHsidCQdNdJ58UxsqsacRIP7KNvrIMvI3jWm3gFM52VsnhxQVO4g6eqkrVJE8BqfTQBVaEGtrI3vqZpyNeYAa17i1oHWGnX0QGNYqX0H0gzK7K+RuAIOx5aGOKYve4Ce7cTvwH4lIrqXudpkDWOJJI2M/gSjZVtBFRz8Jz2vhhaAQQ4HaN1q7DniNFY6WFtBgV2uPCBt81NQw6HkPfMbw0pfigOf0MngwTt9ZWqepy8kTUwp+kiAdo1Ke3fZ+m6oMjnwY1DDoVPTs302+AvqEEgju3ExziEDYtdCsaMOdQ8reG4Y4nXQbBXvAsUDMNr25+JriQOhM6JZ/6fqNc0tbcvDtXf0XaeXhUlXsvUYc4Zcu1Mt7twPros1eslXQn4fKNpJwxpFFPDnVRnjKw7kx+qzVwdzi3JtxOg9lOMCeRUkXTT9loDgJ8lm3wNzQzN9Yc4mC3XRHxgNmHp+ZDmY3y/WDOw5maHVAANSOSxo7wsOgMHyIkfgjavZWuamZrQ0cC4mfUJwMNqNpkvLHQDo0R6+0qLiaYZfNeU+HqtTby2kPYKxl1QcZAHSFfrTC+7bAA9OJXPMDvO7fpx1/f5LoOFX3DdaXzZpkpZcvwgYxu5fTdTYPhIy5jDS3iDExxG3BWPCLt2QZ2jWYjz6qo4hjFOi8+EucTqAj8L7RGrp3TwOYGYfKVCgIGkZc6x1iNydQCVVfqYfWZnMauMnYECQT7K0BoIDpmZVWxbFadu/PUktEjwiT4hA0QLo1hI2q3MqWM1AzEHEEZQQXctdSfWU1rdsLSmIb4uWUKnY3fCoalQCM50H3W6AN8wAJ6lIgEVfCJiLF76coGHxLULhLay7XXb+fgp+6TXXa24dsQ3yCRwvIqeBw6bLDfG12/yhdbFKz/AIqjveEI4k7knzWQvFaAqrsJmZmbc3moaskLwWURlCWq0xfKxjcrTla0azwAC8q4Lp3T+eq8s/BEdxWl8t8Gs3bhibWnZWwdAOWPNcmBPMrYVHfePuVibAVDtVM1+MQj3B/PlO94d2Bwx32Wk/3fujP+GeH7hvXR5/VfPbbuoNqjx5OP6qZuK1x/16v/AHHfqq8DWH/Z9/3mY1LnTT0nacd+j62p5atto9pkgmcw4gyqh2i+qPoudrTqMPwAbmeHmqZbXt3UMMq1nf5nQPMzop8StXMEFxc46uJ4np0UTBVBUBZ9ow4lVpFSLyyVMJ+r1O7OxDXA9HNBkes+yZMZoDx2KY9lLhmKWzaT3BlzQAAJHxN2E8cp+RHVZxHCKtuYqtLeR3af7XDQrpVUIN+UyUKgIsd4vaCH6bH8UezeNhofnP6IZq9XmN0mPa8YXIkb6Ku3tzSoOBqOgOmRvOxhRYpf120nvZq1pDSTEZjs3qY1VEvbt9V01CSdoPDoBwRFM4IOkEPlN7XtL7S7TWjXSI/0/smNv25swNRr/Z+y5YF4hY29lUW3J9ZqOPqEbCdhb9JFkBGV3+j9lpZ/SdZ035u7d18P7LkIC1e1QeyaAPP1iWxT2Og+v7zvzPpnsf8A26n+la3P01WUHLRqk9QB+a4JCzCcMDTAtc/T9pmsu9vv+86tcfSvRcSRQd8ktuPpKYdqB6ahc6hZhL/peGJ1X6zSuLqKNJaL3t1Wf8LWt+aUV8euH71CPJLQsrUmFo0/dUQGxNZt2Md4HijRVZ3swD4iBMtgg6DjBXS+z11TfBa4OaZaCOOUwuMgwZT7stj3cVIcYpuM/wBruflzRsl4tWtOo22FMfUNQtDiSd9Y4aKy2ltkbq4CNhGypVPEHsPhBc12rY1TQ1q9QRlLRzcQB7AylWY6ExuZbSW9ugCQDuZj81Te0Fsa7KjRuNR5jZWU27aYc4nMef6clBYWh3I1cZ+YP4KvcF4Hvm05BW0BbrvGvRQBXz6sx93WDRLSHZwdpkNMD+5tQKOn2MovOj6jeYBBnyJGnzTeKALmZGqCm2RpSJWC5dWwzshZMiaZqH/5HE/JsD5JxSoUaWlOjSZ/bTYPnCX4kchAbFKJxHMjcPw2pW+EQ37x29Oa7LUugRBAI5EApddUqVVuWGsOzXMAERwIG46ITXcjQSqeMp5vONJQ29mQNS8EDfghLzAi0S149dPmnN7dvY91IjxtMdOhbzBGsranhNWo0lwbB5uM/MoA9UasZ07I48glMNN/JYVq/wDTJ+98wvJ3iqfWB4WpKusSpra1fUdlY0uP83PBW7DOy1NgDqxzu+79kfqmPUC7wAJULW1fUdlptLj0G3meHqrPYdmGMGauczvuAwB5ncqxtexrYYA0cAAAPkgK9WUg1WbQaSaCDOrAHK0BrRwAgBB3wzLN5SM6EtO8jb1GxCgNUlsOiRpImD112TUXmIpm6wbDb2pa1m1qJh7DPRw4td0O3+y+kOzuLUb22ZVZDmPEOY6DlcNHMcOYP68V82vYrb9F/af6nc91UMW9cta7kypsyp0B+E+h+ytiNbQzFUXmJ1jFexFvU1pTRf8A4dW+rTt6QqTiPZq6Y/I5ojU95mAYGj7TnGMoHX5rp2OYsy1oOrPa5+UEtYwZnPP3WgfjwGq+eMf7RVb6qalZ5AJdFPxBjABoxoG56niZO5SqoQcpswK1qxIB07/pLr2hdZ1LF9pbVg+tRBrObDmueWeN5bmAzcdphUGyuGkZKrWvHAkA6cpT36MMHa+6qF41YxmQ8u8J8Q9B8zzVZvaJpV6tMiMlSpT/ANDy38gqdcy5oJHCqFOkMr4DRdqyWHocw9j+qUXeBVWatHeDm3f/AE7pzaVTO8iNkaXws13Ux4IMo7gQYIIPI6LV2yudzUY7R7Gu8/yO6R4rhzQxz6UjLGZszoeInkmq99xKJFoqC8oBVK93hTMpg8VZMvKHvCsZyryweIJOF4lDyVgqWlcTtJy8LR1UKfDsLq1zFJhdG52aPNx0H4qwWvZZrf8AmOznk3Ro9dz8lWm0U+Iybxh2VvagpAHYR4TwB+Fw5eSutpfuLdFUsDoRcOP2S1oj1P6hXK0tm6RulNbNYR9ByyBjN6dMvIngsYpibLdhc7Rzg8Ux1DdXHoJasYtf07Zj3mCQ0ua2QM7gNGjmSdFVuzlpWxCo+pdE9y0OgEOYBmLSYEjQZP8AdDUXy6xyNZ4ZgdgW24r1Nalw7O0nfug0ZZ8ySV68xalbjU56n2abTJnhMbBM8Tuw5wDBDWtDGN4BrdvVL7kZQ3Kxpq1HBtOWiczjAMkaRzS113nIxNTiVCV+UYYZVqOph9Voa90nK3Zo4A9ea9Ucndng8VBRrOAysDnOaZmQNiUgvBkqOZrAJAJG4BIBQKNzF1KTquYjTaaPJ18kHsc3P4h15o6FBVpE6jVHEQXFrTvGtqNAzs0PVn7b+61pVKf/AFamQAbbz5BG2lSN0DjtvT2cCHRLHNGpHIoH10M7Hs2roUJ15QB2O2s7n/Sf1Xkn/wD5p5fMLynCpdTOjxqnaaYdcmno3QcevUpw66Jgzofx5KuA6o23raRwOy1lAdZz85jR9zoo2VtUF3hPFZpqcMSs8Lu2SNNx/NUAzb+eyNaVBWpwZH+6oaSzrB3hD1WyjXCdR/t0Q72JqmLYTqf0e9qn3FMUapz1aDWgE7upTAdruRoCf7TxQ30u9m6AabthyViWtIaBD5mS4cHZQTP+Fc4w2+fb1mVqZh7DI5EbOaehEj1XT+395Tu8Ptq9PVtSqHEfEWf06jMjgPtB0jzTHccM3l4SmWxCAG1zK39Gri28yiRnpOIB0ktyvGnkHe6VfSLb5MRrkbPLKo8qlNv/AJByl7LXPcXlrU2AqNa7+17sjieXhcfZNPpes8tzSdHxUns/7NSR/wDWqEmi2akexm72tR4WJU9R9pUrWpsjKVWcw/myXWrkVRdBKAi8ygyG8qwVi2qyS3g5rgfx/JaYnoJUNg7xt9f/AMlGBpAJ1iFzYJHLReRzmCZI/krUtCLNDCXF4GvJvZW1Atcajy1w+FoG/wAkHlCoODpC4Zg9Ci57gxjS5zjDQNyVfMH7CMYA66dndv3TD4R/e7d3kI8yl/YKkBUfWPAd2wf3Rmd7aepV0dWJKVVZr2E51auQ2USCvlY3IwNY0bNaAAPQJMKr3E+DI3USTJPkNIHVOngHz4JfSqZjlf4XjhOh6tPEKk0mNjfWQWrsjw4cNx0RdbtYMsWwzu4l2gGkiB9rTVepUIcnWA4CwtIaMonUN0HmY3KXUqKBmnU9nEsTS+crtrYG5qNrXBdnBGVugAA1aSI3klWq7eWUwwfa1PM8kzbh9G3AdWe2mOGcgSeAA3J6BIcUuw6q47Dh5D9klKpqNtpNWPZaNLKp8x+0GBDQXu2G5WbC3e5/f1NHD/lNP2B948j+CitWd+4PIik0+AERncPtH/COHNML2vlaeo1PTinNcaDecSmfOp7iObym7+lUnfwuO/DT/wAlB2hrirTpPDcoZ4D+GvqPmi2ua6lTG4za+esLS3oZm16caOL8p68PmEVtDPQV1zoV6/eVp9XWOSBoYhL3tJiCQmtLCQ20Neo+apcAGjYCYMzqdjqqk7Wq4kwwQfM5RoFaqDeefqI1O2bnrLLnnr1CkuLfvGR9oat8+Xr+iAsq5I8IhvVH0qg4GfJKZeUiOVIYSskleVmdbUySSwSdT5rKH5To+PTpObUxIW9N8brWjwUrmT5roCW0z3sEcj+KMpjRK6rCWkctQiLG7kBWRKBhznarYHRQZpK856HLCzSYs5b/AI+f6octnVTU3SEDcVCx2YCR9odOY6hUBaWTeSuamWFYmWUatu6clQtez/BVa5sOHRwEHyCEZDwHN1C0fTVnUES6bGm6uORB9IXeU9COugkT4h97jw+eye49if1zD6FV2tWhVFGtxkVKRDX/AObumespAKmZsRsBIEwYPxO9JQ9S4NNr2DVtTuw4DYGnUDmu68deTislBijFTPR+06a4qgK1PlqP1EgoaFTMOq0cIcVk7LRPOievmy0pfZvhzfP8imVTVqUbPA/xI1gPJTRDpkwQJHXXbpuh8qleJfA5x77KwDsTcmy+uw3u8+TLPi+LJm5Rm0SnYIdTNFHzLpK9QtXPnI0ujdRkLobfo1uqV1b23ftaLhjnZ2z4cjC5zY4nb3UVD6Mnlt+XV2h9oXQI0fDM8uJPhkJfGF/wY2w/npEfZej4c3+OAPaVbsir2BWGXIA7Ns4kbawSPTb0VnBhW7XtacGv/wArfGCmkVHXsg8eL0I0IPMFMQJXnNQhzEERGL11JwbW1b9mpHyeB+KJx29rU6GehVezUF2QxmadJnhqQZCJvKAe0gpHaVe5LqNXWg+QeOSdMw6cx6+bAgYXA+UKnVKOCYuwOjUr1w9ziQzxvc4lx02Eu3JMJ5TBuapaJFJh/qu+8d8jT+KWNLqFF1P7bnuaSOMHKCPmR5p/ZVDTptbGUAbfmra+/pG4hwz2E6JZ0LK5oN7oCmQ0QRoQRpDhxVIxWxyPc2o3xdZII4EA6Qgbe/db1O9Zqw61GDj/AIh1XSKdS3vqAL4OkscNCPUcOizgWF5uNJMQl6ehldsLpndtbtljT80zs2avdIyzm9zsEFiFiDmIAaRtGxA4Hnoo8FuPipv3BPyTQDYAzpXF/hFXaCKVDLOpcBr0BOntKoJuiKpIGYmAARMdVae31we9YBOUNJ9T+yqts6HamJCfTSwM4XtGpeqB0Eb0KTnavf5NHhHsE0oNjYhLG21M6l8ngAtmWpPEgcNUltZmEegO5LyVizP33f6lhLsOsuU0FTU3KFqlbstonUJm1RuiV27sriOqYOfBSysfHKsQY5pvlerBC21RSuKlpLze2MGFvVZqhw+HBGjUKjCBi1jnUjmbq07j9E0pVA8ZgZ/mx5KEM3BGiCfTdSdLdj7EdVBrIdI0ZoZien891vf0ZZz0nkBw24/Z1UVtXFQeHQ8R/PxRdPVpaeGok6AHQ6ecHRZK62ObpO77IxAObDts23x/MDdqGu5gKHcHzKnpM8EfdJHsVDRO48/xTxrOOwKkr0kecxtogLn4mmOITFxhLrp5J16Ee6Jd4ttprU0JVuv7HFaeHAuc42dSKpYCCQPiDngDMGzrvHEqm1DxXW8Lw+5tqVFtaq2pTewFhaSe7kT3TwdxB0O2kcpXX0tNGEGYkGKuztP61bMuKl7W+t0i6nSzGWU2j4Rp4tRBJBnzhUG+r1hUqio54e4kVRmd4jM+LXxCddV0Whg4t7nPTEW9aW5eFOqNQ3+0jNHtwCB7fYMcouW6lsMqAD7P2X+nwnoRySVIzXmxkGUWgfZWoG923offKSrYWhc9NTLTa5pLX/EDzXSOwNk2rb/WLmS05sjCS2Q2QXEjhIMeSOslvNPN0qb1qhVR1kJICHdUWlWuHElgIaTLQddDsEJWqRx1S1EUy2JEKNUIHE2syEu1jlvPJRmqtbgue3KHZeR5QmC42kCqT5tpFYUmuLXu1LBlDTzGxceggIu4cSZc4eiWOoNDms1IDTrOpMySfUrz6LRxKMi+5lErc5RpDSR5+aK7OYybWsBP9J5iODXE/gfxSCpUjYoO4qyIOxRcK8ZSxBpPmE7iyqyo2RuQq/SbkrnSQYVDwTtrUtwGVWue0aB410/xBWq3x+jVcDmg6b6IWFrXnbpVFcXUyXH7BlSp4wcuUkZdNRuPafZVm97O03QKVaOjx+YVwrXbXOBBaYGsEFUQ1jJHIlvsVFVixKm05vtEKtnI15ww9jzkltcE8RBA90HXw7uXRUq1J5NY5w99AjrTFi3RxnkVFjN6YY9ri0jw5hw4gnmNwqAqhrMbiYboRcSAVaf3q/8A2z+qwsDtBdfdYeuUa9V5Xw26fX8SZllfA0WWghZprzXEJwnVMjeUuuviCPqkpddnVFBhVs9GxKU0nJnb1VJJpWGoR1B6huDMLFIqpcJeFnLIgrRrluChItDBuIvu7ZzPE3QjUEfz5IzDsRDxB8Lxw5+X6IquJGqrlankd0/moVkBxYylZqbZllkoETUJmIDufD9kvoHQFC2164tcDvBaTtI04DoSiaeyWEyi0dVq8Ry3XWZuXckA8yjqx0QL2oxEtIi2Vf8AsTipuKBpuJLqRydS0zkPyj/KqJRrljmvABykOg7HKQYPTRdIZcMvnNurYso1dGvDRAdt/TqtHLg4ajqhrbR+F0JIMsdgC4d1VaDlyv1+Fwa4FpPIggI6pa0g0tcM7SC1wdrIIgg+iisM7aed4Adq06rSnLzyG/tsEnKDNWYiUfH+yVdrmMpMdUpvcG0yAXZcxgCpHwxzOkCVb8dt/qtmKTHGGsZS8zo0u9ySrJhd25ro1101OgHkqX9KOLhrWN4F49d5PoBKsKxIDcpkyLQV3TciILm8gQDH6dEvN31S+5qlDNqea0ClaefD3j1lcc1s66BSukSdme5R9tQcR9kchqf57ICgEIG8jZULndW/gf4FvXLRuYQGGMfnfOcDKc0854fzgnLMOZEgT1UJA3humVrA3id9efhb6qFzXHcFO6lKOAQ9SUYfpFEROWIRzi0xJBbsQSDl4EeWydVaJQV3ayJ+0NuvMFHmvDptlM0rY9cNblDQeGcCT6Rt7FFWFUlgJJM6yddSJSqk4tgiS35jzTGg/RWFF9IzFVS9Ozb3hNVyxXqTTIWjn6KInSEVphXe8gFR40krChNdw0heVXE1ZWk9ArL9FrTWHtSxOsYLdVEBWKMu0DUKuDN2FHUHaJexE0HK5Ie6poPNbNchzsf5xW9NykkJa5S50O0qQlURIDCidEFd0M3miA5auKG1oW8U06WU/imlPZD3jdJUVGvAKh1kGklqP1hQvWG81khVLkFRwnXis2F/VtKgq0XacRwI5Efmo7tsLSoNAOiPcQbkGdr7PY+28oAsMH7Y4tPEFNKLYPTQLh/ZbFn29YFpOU/E3mF2G0vMwDiNIlIYWM2o2ZY4fcAD8Vyn6QL0VK7Wgg5A4kf3QBPoCrPjOKOdmDdAND19lza5I7x/Muif1RobmZcW2VLDnJrN0gtOpbt1bw9tvZHWtsN3GB80utB/UafP2j9gjas7ynkaThvo3xjm1AOwRjacbFV6jQdHxHVMKNFw+2Vmde8YpjGtqCOeiiZIAhCDEIqNYdSeMfuphXgeUj5oLcoZUixPOSvfO+6CqCFOXyo30SeStdIJ1g5UbqZRIonSTyHuY/NEVLRw5adT+iPNAIlfuqXdkuA0d8Q68CtWGDrsRITR7hMEJRUa57+7By5Z16TIRhisYFDj7mYr3bWyCQIhCjEAUQcIZ9qXHiZ3UVzb5GkscWwJyzI+eyZrvIgo3yjeaG7C8l/fu6LKG5mnwwn/2Q=="/>
          <p:cNvSpPr>
            <a:spLocks noChangeAspect="1" noChangeArrowheads="1"/>
          </p:cNvSpPr>
          <p:nvPr/>
        </p:nvSpPr>
        <p:spPr bwMode="auto">
          <a:xfrm>
            <a:off x="1063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data:image/jpeg;base64,/9j/4AAQSkZJRgABAQAAAQABAAD/2wCEAAkGBxQTEhUUExQVFBUXGBQVFRcXFxcXHBgYFxQXFxgUFRgYHCggGBwlHBUVITEhJSkrLi4uFx8zODQsNygtLisBCgoKDg0OGxAQGy4kICQsLCwsLDQtLCwsLCwsLCwsLDQsLCwsLCwsLCwsLCwsLCwsLCwsLCwsLCwsLCwsLCwsLP/AABEIAK4BIgMBIgACEQEDEQH/xAAcAAACAgMBAQAAAAAAAAAAAAAEBQMGAQIHAAj/xABCEAABAwIEAwYCCQIEBQUBAAABAAIRAwQFEiExQVFhBhMicYGRMqEHFEJSscHR4fAjcmKCkvEXM0OTwhZTY6KyFf/EABoBAAIDAQEAAAAAAAAAAAAAAAIDAAEEBQb/xAA0EQACAQIEBAMHAwQDAAAAAAABAgADEQQSITETQVFhFCKRBTJxgaGx4cHR8BUjQvEzQ1L/2gAMAwEAAhEDEQA/AOL1W6qOETXYoIQqZpqJZpot21CF6FghFvFi42hDK/NF2dWJ6hLGsJ0C6h9G30ZG5aLi5eadKfC0bvA3OadAs9dkRbmaqFVgbmUW1tH1XZabHPMxDQTvzjZWGj9H964SaeT+4xpzC+gMNwu3tmBlGkByA3J5uJ3PMlTPo7OqECNYaNPIc/Nc2pi6n+AAjxVW+04fbfRTclgdVqU6U7Ngud/miAPdKsc+j2vSMZ6T521LT5wREeq7XieLAmGCOGd3zhVnFboO0Hq6JJngBwWb+oVg2mvymlKIZfOJwi7s30nQ4D0IP4FYt6saFX3HMFfVa9waRGvwyYA6cYXP7ikWOLeRXaoVhVXvOdVpGg1xtGDV4oKlckb6optYFEVImhKqsO8dWpm1qDkZVeewJxYP8FRvMJc9iVS8rN8ZpxQzonYfrN8MuBReKvdioBILXdeI6oKtcZnOIGUEkwNhPAJjaMlj29EqdTiU5LFj1mCsrIq22P3k9BwOi0rNULSpzUkdUZFjFBwy2MMNKbaZ1Dtv55pYQitckT6LFrSDpmdtIVLoDLqLew7QcFENvSH52gDSI4IRMcJwO4uTFCi+pG5aNB5nYK2ygXMSt+UD70zm2MzI016Lz6hJkkk8yZVo/wCHt6BL202dHVGz7BKMRwGvRE1GECYB5+SWteixsrAmNNGpa5BixeUzrcj/AGIhbst0zMJQpMeUGWwYSizRaNyF7v2Dqqz9IYoAe8bQY0SsCiVM+85BROuT5KxmgtwhzmwoKQU2jchCmoTxWqvKesHiqNhC3VWDqozc8goGhSvoclMqjeXxKjC4nvrB6Ly99XPReU8sr+73ht23ZClqOvd0JCWh0mzEJ5zI8mqwWqWNVktR5pn4csXYTs4LiqX1dKTIJ2l2vwjl5ru1DEAGtAAa0AANHyAC472GrltNwiPEP581c6FV7nkn4W6COZ5df3XOrIajm/KaVyosuF3jIpsJnxHc/oFXbjHqrtAMs8TJMfkg8QcXO11GkBCG5Jdrw2CX4bW0JaijWEtDnRme53mZTCzLW7hBsqckTTpyJ29vzUekqjSPpuTDO/ZroIP81XL/AKQMEptcajIE6iPtaiQeo58ZXQHgTo4e6Qds7MG3LmnMWeIjiBEE/MJdG9OoGEbWUVKZBnIi1YCmdTMqJwXbvecJlIjbDqsg+S0cEBbXBYeiNa8O2SClmvOjSrB0C8xJ7H4o5hB1makImiYcCta48RQj3ox1vTt3i11MgrLG6o1zFpSAzBOz6TF4ezSOtXGgAiBB6rFvWyGVJi1DI+OYBRNHBzVNBrNXVYHlpJJ6ASfRDmXKCecjJUzsP/P+o6+jnsYb+vNWW2zD/UcNC47ik3kSNzwHou9XTaNvQ7qgxtGm0HRoA8zHEnmVS8NrMtKTKFH4Wc93OOpe7qStK9+97vE6cx1/IfguFiqtTEsQPdE10sKqEFjrHtrbUi4ucJIj4iXeIieOnTRSX9rQqMDKjc5BDtflr5FRW0FjDxkT1/hUzXHMDkMSWkrL4cjW82GxgOOdibSvS8LcjogOaBofbVcZ7T9mK9o4yS+nweNvI8l2vEazqcvaTGzhOh69Cq9d4zSd4aoaQTEHituHr1aPcTNVohxa84nKy0KzdqMHFN5qMH9N5kRJAHQ8uCWOs4HhMk8Au0ldWUEc5zjhWBsYC+geC8KPVNLW28UfEeI5I9vZuq/VjcsnZ2mnNC1dV942jPDA6gRBTtp5ngjmWXduBLQRGk7J/Xw/umii8t0105oLELZjQwFznOJ2G389UnxGc6R4w4UXtNKFhSqtlroqROWNPLZK2Wrs0aujUgAmPOEZVuTRqzSAaANna68UVa4nUpuOQAuqb6K7uBca32vB8rGx5SJtqI+EryjfWqyfCsqebqPWFm7fSCXLgZ80OnGH4KK5b/VY0GCVH2iwf6rVyZw8ESHBGKiA5L6ymLNdjFa84wvFZeNEyLtoZcOxhzU3wdQR6aGPwVtq4hBptOgnhz4n5Ae6ofYq7yOqN+82R5tP6OPsrhQw1lQte4+JwJaZOgHiAEdISiLNIELC3aGVMTZJM8THogjilFpl9RjZ1GZwHtJQWKYG1uUhzi0kgyToRwRllhVAQTRpkjiWNcfciUbEWikRg1puztHalwa2q17ocQBJnKC6JiNhz12RtxcVXNzAtptGsu/EjQD3RLKTCPC1o5Q0BQX1s17C14JBEEGHTPIJeVTNAzrALOo5wzlwqZvC1rPC4mRq0OMGfMJdi1R5kVHmgXGo3u6jSJInTNttB0PEJsMOyupmSHMmBIgAzy4qXtZYtq02VXEnKyoHQdfh3aTsdI9kLlVMYqOVv/LTlFa0LKXfNdmZnFPXQyWF3tAKEJDuhTjG8VoPtqdGiHCKmdwcZgBmUa5RJJc7hpoq+FqUXFzMDVNSBqJu5qwyoQiHs2UD2wiBvBdCpuIdb1syb4ngVSlQZcbsqfJILRdY+r9/gLAN2uj2eVhxVQ0mUja9jOlQPEp67zmAcowNVNVpZSRyMKNaBrAYEGT4sc2U9E/7GNyDvHDYFtP1+Ij5D1Kr9QEgJ3Yvy0mdJ/HT8kmoL08kYzWqF+0uFtVDnDmYg/gm9HC2w4FwzO1bJ+E8vJVLs9dhzvKPTfVOcNq1nuL+6illkO0JOsAbzmjWAICCnQv8ot64Fu8tNgwMpjMcxBBAHPlPFR1O0eV2V5psnYFwk/ojKGGvNnTePjmfmlD8Ba8l1RjXPkkOM8eYmCrppSbSC71NxrCcUqd4xwHEGVybFbrI8tcIOvquwYRgb2N1MtAgTv0XPu3eCNe/NTMPB23mTshphA2WFULFcw3ijAsTDiWVBLfu/ojbi6oEue0MYeAPJKMNszLTBmYI2KaYj2ct8rHurPqvcNRTbp8pj3S8QlNHFyRfpCw7s6mwBtEl3cNglmh381pXxurUa1mYyIiN/krHb4HSLQ1ltUmNXPdx8p/JTW2E1KYb3badNwM5on9OiA4qiOWo2vb8zSMLWbbbtKzVtK/xup1JP3gR66o09l62RtWq4NEiPFxJ0BVru7SpVE1qxPRoDR8kN9Vt2ANe6WzMOcXajzSPHMRZd+wJ9NvtHj2fzY6dzKld4U3vJJOkSGCU5dYscWmlRqEgbulony/ZHXHaK0p/CQfISga/bpgHgpk+eiLPiagGVD62lcLDUyczj7xzTYAADaMmBOv7LyX0cZruaHBrfEA73EryR4ev0Hqf3jOLh+p9JSKbSRI0W1xUkNkkwPNSmvbfC01ANlI/6rkADqgI6fsu4W7H0nFUXvqPWLytnJgDbkgZnEQOH7I2nb25YWCoZLt8u3RC1UDcH0jVp32I9YmwysWPa7rr5HQ/IromEXJBDftMBy/2u0+WyqX1ejQzgPNR8AtEe40RF5iLnf1m+Fx1aeoiR5b6Kg+dtNpR/tC5+cvGJNlgcJiBIg6EAb+ijs3zp0STCe0Rq0wHsidCQdNdJ58UxsqsacRIP7KNvrIMvI3jWm3gFM52VsnhxQVO4g6eqkrVJE8BqfTQBVaEGtrI3vqZpyNeYAa17i1oHWGnX0QGNYqX0H0gzK7K+RuAIOx5aGOKYve4Ce7cTvwH4lIrqXudpkDWOJJI2M/gSjZVtBFRz8Jz2vhhaAQQ4HaN1q7DniNFY6WFtBgV2uPCBt81NQw6HkPfMbw0pfigOf0MngwTt9ZWqepy8kTUwp+kiAdo1Ke3fZ+m6oMjnwY1DDoVPTs302+AvqEEgju3ExziEDYtdCsaMOdQ8reG4Y4nXQbBXvAsUDMNr25+JriQOhM6JZ/6fqNc0tbcvDtXf0XaeXhUlXsvUYc4Zcu1Mt7twPros1eslXQn4fKNpJwxpFFPDnVRnjKw7kx+qzVwdzi3JtxOg9lOMCeRUkXTT9loDgJ8lm3wNzQzN9Yc4mC3XRHxgNmHp+ZDmY3y/WDOw5maHVAANSOSxo7wsOgMHyIkfgjavZWuamZrQ0cC4mfUJwMNqNpkvLHQDo0R6+0qLiaYZfNeU+HqtTby2kPYKxl1QcZAHSFfrTC+7bAA9OJXPMDvO7fpx1/f5LoOFX3DdaXzZpkpZcvwgYxu5fTdTYPhIy5jDS3iDExxG3BWPCLt2QZ2jWYjz6qo4hjFOi8+EucTqAj8L7RGrp3TwOYGYfKVCgIGkZc6x1iNydQCVVfqYfWZnMauMnYECQT7K0BoIDpmZVWxbFadu/PUktEjwiT4hA0QLo1hI2q3MqWM1AzEHEEZQQXctdSfWU1rdsLSmIb4uWUKnY3fCoalQCM50H3W6AN8wAJ6lIgEVfCJiLF76coGHxLULhLay7XXb+fgp+6TXXa24dsQ3yCRwvIqeBw6bLDfG12/yhdbFKz/AIqjveEI4k7knzWQvFaAqrsJmZmbc3moaskLwWURlCWq0xfKxjcrTla0azwAC8q4Lp3T+eq8s/BEdxWl8t8Gs3bhibWnZWwdAOWPNcmBPMrYVHfePuVibAVDtVM1+MQj3B/PlO94d2Bwx32Wk/3fujP+GeH7hvXR5/VfPbbuoNqjx5OP6qZuK1x/16v/AHHfqq8DWH/Z9/3mY1LnTT0nacd+j62p5atto9pkgmcw4gyqh2i+qPoudrTqMPwAbmeHmqZbXt3UMMq1nf5nQPMzop8StXMEFxc46uJ4np0UTBVBUBZ9ow4lVpFSLyyVMJ+r1O7OxDXA9HNBkes+yZMZoDx2KY9lLhmKWzaT3BlzQAAJHxN2E8cp+RHVZxHCKtuYqtLeR3af7XDQrpVUIN+UyUKgIsd4vaCH6bH8UezeNhofnP6IZq9XmN0mPa8YXIkb6Ku3tzSoOBqOgOmRvOxhRYpf120nvZq1pDSTEZjs3qY1VEvbt9V01CSdoPDoBwRFM4IOkEPlN7XtL7S7TWjXSI/0/smNv25swNRr/Z+y5YF4hY29lUW3J9ZqOPqEbCdhb9JFkBGV3+j9lpZ/SdZ035u7d18P7LkIC1e1QeyaAPP1iWxT2Og+v7zvzPpnsf8A26n+la3P01WUHLRqk9QB+a4JCzCcMDTAtc/T9pmsu9vv+86tcfSvRcSRQd8ktuPpKYdqB6ahc6hZhL/peGJ1X6zSuLqKNJaL3t1Wf8LWt+aUV8euH71CPJLQsrUmFo0/dUQGxNZt2Md4HijRVZ3swD4iBMtgg6DjBXS+z11TfBa4OaZaCOOUwuMgwZT7stj3cVIcYpuM/wBruflzRsl4tWtOo22FMfUNQtDiSd9Y4aKy2ltkbq4CNhGypVPEHsPhBc12rY1TQ1q9QRlLRzcQB7AylWY6ExuZbSW9ugCQDuZj81Te0Fsa7KjRuNR5jZWU27aYc4nMef6clBYWh3I1cZ+YP4KvcF4Hvm05BW0BbrvGvRQBXz6sx93WDRLSHZwdpkNMD+5tQKOn2MovOj6jeYBBnyJGnzTeKALmZGqCm2RpSJWC5dWwzshZMiaZqH/5HE/JsD5JxSoUaWlOjSZ/bTYPnCX4kchAbFKJxHMjcPw2pW+EQ37x29Oa7LUugRBAI5EApddUqVVuWGsOzXMAERwIG46ITXcjQSqeMp5vONJQ29mQNS8EDfghLzAi0S149dPmnN7dvY91IjxtMdOhbzBGsranhNWo0lwbB5uM/MoA9UasZ07I48glMNN/JYVq/wDTJ+98wvJ3iqfWB4WpKusSpra1fUdlY0uP83PBW7DOy1NgDqxzu+79kfqmPUC7wAJULW1fUdlptLj0G3meHqrPYdmGMGauczvuAwB5ncqxtexrYYA0cAAAPkgK9WUg1WbQaSaCDOrAHK0BrRwAgBB3wzLN5SM6EtO8jb1GxCgNUlsOiRpImD112TUXmIpm6wbDb2pa1m1qJh7DPRw4td0O3+y+kOzuLUb22ZVZDmPEOY6DlcNHMcOYP68V82vYrb9F/af6nc91UMW9cta7kypsyp0B+E+h+ytiNbQzFUXmJ1jFexFvU1pTRf8A4dW+rTt6QqTiPZq6Y/I5ojU95mAYGj7TnGMoHX5rp2OYsy1oOrPa5+UEtYwZnPP3WgfjwGq+eMf7RVb6qalZ5AJdFPxBjABoxoG56niZO5SqoQcpswK1qxIB07/pLr2hdZ1LF9pbVg+tRBrObDmueWeN5bmAzcdphUGyuGkZKrWvHAkA6cpT36MMHa+6qF41YxmQ8u8J8Q9B8zzVZvaJpV6tMiMlSpT/ANDy38gqdcy5oJHCqFOkMr4DRdqyWHocw9j+qUXeBVWatHeDm3f/AE7pzaVTO8iNkaXws13Ux4IMo7gQYIIPI6LV2yudzUY7R7Gu8/yO6R4rhzQxz6UjLGZszoeInkmq99xKJFoqC8oBVK93hTMpg8VZMvKHvCsZyryweIJOF4lDyVgqWlcTtJy8LR1UKfDsLq1zFJhdG52aPNx0H4qwWvZZrf8AmOznk3Ro9dz8lWm0U+Iybxh2VvagpAHYR4TwB+Fw5eSutpfuLdFUsDoRcOP2S1oj1P6hXK0tm6RulNbNYR9ByyBjN6dMvIngsYpibLdhc7Rzg8Ux1DdXHoJasYtf07Zj3mCQ0ua2QM7gNGjmSdFVuzlpWxCo+pdE9y0OgEOYBmLSYEjQZP8AdDUXy6xyNZ4ZgdgW24r1Nalw7O0nfug0ZZ8ySV68xalbjU56n2abTJnhMbBM8Tuw5wDBDWtDGN4BrdvVL7kZQ3Kxpq1HBtOWiczjAMkaRzS113nIxNTiVCV+UYYZVqOph9Voa90nK3Zo4A9ea9Ucndng8VBRrOAysDnOaZmQNiUgvBkqOZrAJAJG4BIBQKNzF1KTquYjTaaPJ18kHsc3P4h15o6FBVpE6jVHEQXFrTvGtqNAzs0PVn7b+61pVKf/AFamQAbbz5BG2lSN0DjtvT2cCHRLHNGpHIoH10M7Hs2roUJ15QB2O2s7n/Sf1Xkn/wD5p5fMLynCpdTOjxqnaaYdcmno3QcevUpw66Jgzofx5KuA6o23raRwOy1lAdZz85jR9zoo2VtUF3hPFZpqcMSs8Lu2SNNx/NUAzb+eyNaVBWpwZH+6oaSzrB3hD1WyjXCdR/t0Q72JqmLYTqf0e9qn3FMUapz1aDWgE7upTAdruRoCf7TxQ30u9m6AabthyViWtIaBD5mS4cHZQTP+Fc4w2+fb1mVqZh7DI5EbOaehEj1XT+395Tu8Ptq9PVtSqHEfEWf06jMjgPtB0jzTHccM3l4SmWxCAG1zK39Gri28yiRnpOIB0ktyvGnkHe6VfSLb5MRrkbPLKo8qlNv/AJByl7LXPcXlrU2AqNa7+17sjieXhcfZNPpes8tzSdHxUns/7NSR/wDWqEmi2akexm72tR4WJU9R9pUrWpsjKVWcw/myXWrkVRdBKAi8ygyG8qwVi2qyS3g5rgfx/JaYnoJUNg7xt9f/AMlGBpAJ1iFzYJHLReRzmCZI/krUtCLNDCXF4GvJvZW1Atcajy1w+FoG/wAkHlCoODpC4Zg9Ci57gxjS5zjDQNyVfMH7CMYA66dndv3TD4R/e7d3kI8yl/YKkBUfWPAd2wf3Rmd7aepV0dWJKVVZr2E51auQ2USCvlY3IwNY0bNaAAPQJMKr3E+DI3USTJPkNIHVOngHz4JfSqZjlf4XjhOh6tPEKk0mNjfWQWrsjw4cNx0RdbtYMsWwzu4l2gGkiB9rTVepUIcnWA4CwtIaMonUN0HmY3KXUqKBmnU9nEsTS+crtrYG5qNrXBdnBGVugAA1aSI3klWq7eWUwwfa1PM8kzbh9G3AdWe2mOGcgSeAA3J6BIcUuw6q47Dh5D9klKpqNtpNWPZaNLKp8x+0GBDQXu2G5WbC3e5/f1NHD/lNP2B948j+CitWd+4PIik0+AERncPtH/COHNML2vlaeo1PTinNcaDecSmfOp7iObym7+lUnfwuO/DT/wAlB2hrirTpPDcoZ4D+GvqPmi2ua6lTG4za+esLS3oZm16caOL8p68PmEVtDPQV1zoV6/eVp9XWOSBoYhL3tJiCQmtLCQ20Neo+apcAGjYCYMzqdjqqk7Wq4kwwQfM5RoFaqDeefqI1O2bnrLLnnr1CkuLfvGR9oat8+Xr+iAsq5I8IhvVH0qg4GfJKZeUiOVIYSskleVmdbUySSwSdT5rKH5To+PTpObUxIW9N8brWjwUrmT5roCW0z3sEcj+KMpjRK6rCWkctQiLG7kBWRKBhznarYHRQZpK856HLCzSYs5b/AI+f6octnVTU3SEDcVCx2YCR9odOY6hUBaWTeSuamWFYmWUatu6clQtez/BVa5sOHRwEHyCEZDwHN1C0fTVnUES6bGm6uORB9IXeU9COugkT4h97jw+eye49if1zD6FV2tWhVFGtxkVKRDX/AObumespAKmZsRsBIEwYPxO9JQ9S4NNr2DVtTuw4DYGnUDmu68deTislBijFTPR+06a4qgK1PlqP1EgoaFTMOq0cIcVk7LRPOievmy0pfZvhzfP8imVTVqUbPA/xI1gPJTRDpkwQJHXXbpuh8qleJfA5x77KwDsTcmy+uw3u8+TLPi+LJm5Rm0SnYIdTNFHzLpK9QtXPnI0ujdRkLobfo1uqV1b23ftaLhjnZ2z4cjC5zY4nb3UVD6Mnlt+XV2h9oXQI0fDM8uJPhkJfGF/wY2w/npEfZej4c3+OAPaVbsir2BWGXIA7Ns4kbawSPTb0VnBhW7XtacGv/wArfGCmkVHXsg8eL0I0IPMFMQJXnNQhzEERGL11JwbW1b9mpHyeB+KJx29rU6GehVezUF2QxmadJnhqQZCJvKAe0gpHaVe5LqNXWg+QeOSdMw6cx6+bAgYXA+UKnVKOCYuwOjUr1w9ziQzxvc4lx02Eu3JMJ5TBuapaJFJh/qu+8d8jT+KWNLqFF1P7bnuaSOMHKCPmR5p/ZVDTptbGUAbfmra+/pG4hwz2E6JZ0LK5oN7oCmQ0QRoQRpDhxVIxWxyPc2o3xdZII4EA6Qgbe/db1O9Zqw61GDj/AIh1XSKdS3vqAL4OkscNCPUcOizgWF5uNJMQl6ehldsLpndtbtljT80zs2avdIyzm9zsEFiFiDmIAaRtGxA4Hnoo8FuPipv3BPyTQDYAzpXF/hFXaCKVDLOpcBr0BOntKoJuiKpIGYmAARMdVae31we9YBOUNJ9T+yqts6HamJCfTSwM4XtGpeqB0Eb0KTnavf5NHhHsE0oNjYhLG21M6l8ngAtmWpPEgcNUltZmEegO5LyVizP33f6lhLsOsuU0FTU3KFqlbstonUJm1RuiV27sriOqYOfBSysfHKsQY5pvlerBC21RSuKlpLze2MGFvVZqhw+HBGjUKjCBi1jnUjmbq07j9E0pVA8ZgZ/mx5KEM3BGiCfTdSdLdj7EdVBrIdI0ZoZien891vf0ZZz0nkBw24/Z1UVtXFQeHQ8R/PxRdPVpaeGok6AHQ6ecHRZK62ObpO77IxAObDts23x/MDdqGu5gKHcHzKnpM8EfdJHsVDRO48/xTxrOOwKkr0kecxtogLn4mmOITFxhLrp5J16Ee6Jd4ttprU0JVuv7HFaeHAuc42dSKpYCCQPiDngDMGzrvHEqm1DxXW8Lw+5tqVFtaq2pTewFhaSe7kT3TwdxB0O2kcpXX0tNGEGYkGKuztP61bMuKl7W+t0i6nSzGWU2j4Rp4tRBJBnzhUG+r1hUqio54e4kVRmd4jM+LXxCddV0Whg4t7nPTEW9aW5eFOqNQ3+0jNHtwCB7fYMcouW6lsMqAD7P2X+nwnoRySVIzXmxkGUWgfZWoG923offKSrYWhc9NTLTa5pLX/EDzXSOwNk2rb/WLmS05sjCS2Q2QXEjhIMeSOslvNPN0qb1qhVR1kJICHdUWlWuHElgIaTLQddDsEJWqRx1S1EUy2JEKNUIHE2syEu1jlvPJRmqtbgue3KHZeR5QmC42kCqT5tpFYUmuLXu1LBlDTzGxceggIu4cSZc4eiWOoNDms1IDTrOpMySfUrz6LRxKMi+5lErc5RpDSR5+aK7OYybWsBP9J5iODXE/gfxSCpUjYoO4qyIOxRcK8ZSxBpPmE7iyqyo2RuQq/SbkrnSQYVDwTtrUtwGVWue0aB410/xBWq3x+jVcDmg6b6IWFrXnbpVFcXUyXH7BlSp4wcuUkZdNRuPafZVm97O03QKVaOjx+YVwrXbXOBBaYGsEFUQ1jJHIlvsVFVixKm05vtEKtnI15ww9jzkltcE8RBA90HXw7uXRUq1J5NY5w99AjrTFi3RxnkVFjN6YY9ri0jw5hw4gnmNwqAqhrMbiYboRcSAVaf3q/8A2z+qwsDtBdfdYeuUa9V5Xw26fX8SZllfA0WWghZprzXEJwnVMjeUuuviCPqkpddnVFBhVs9GxKU0nJnb1VJJpWGoR1B6huDMLFIqpcJeFnLIgrRrluChItDBuIvu7ZzPE3QjUEfz5IzDsRDxB8Lxw5+X6IquJGqrlankd0/moVkBxYylZqbZllkoETUJmIDufD9kvoHQFC2164tcDvBaTtI04DoSiaeyWEyi0dVq8Ry3XWZuXckA8yjqx0QL2oxEtIi2Vf8AsTipuKBpuJLqRydS0zkPyj/KqJRrljmvABykOg7HKQYPTRdIZcMvnNurYso1dGvDRAdt/TqtHLg4ajqhrbR+F0JIMsdgC4d1VaDlyv1+Fwa4FpPIggI6pa0g0tcM7SC1wdrIIgg+iisM7aed4Adq06rSnLzyG/tsEnKDNWYiUfH+yVdrmMpMdUpvcG0yAXZcxgCpHwxzOkCVb8dt/qtmKTHGGsZS8zo0u9ySrJhd25ro1101OgHkqX9KOLhrWN4F49d5PoBKsKxIDcpkyLQV3TciILm8gQDH6dEvN31S+5qlDNqea0ClaefD3j1lcc1s66BSukSdme5R9tQcR9kchqf57ICgEIG8jZULndW/gf4FvXLRuYQGGMfnfOcDKc0854fzgnLMOZEgT1UJA3humVrA3id9efhb6qFzXHcFO6lKOAQ9SUYfpFEROWIRzi0xJBbsQSDl4EeWydVaJQV3ayJ+0NuvMFHmvDptlM0rY9cNblDQeGcCT6Rt7FFWFUlgJJM6yddSJSqk4tgiS35jzTGg/RWFF9IzFVS9Ozb3hNVyxXqTTIWjn6KInSEVphXe8gFR40krChNdw0heVXE1ZWk9ArL9FrTWHtSxOsYLdVEBWKMu0DUKuDN2FHUHaJexE0HK5Ie6poPNbNchzsf5xW9NykkJa5S50O0qQlURIDCidEFd0M3miA5auKG1oW8U06WU/imlPZD3jdJUVGvAKh1kGklqP1hQvWG81khVLkFRwnXis2F/VtKgq0XacRwI5Efmo7tsLSoNAOiPcQbkGdr7PY+28oAsMH7Y4tPEFNKLYPTQLh/ZbFn29YFpOU/E3mF2G0vMwDiNIlIYWM2o2ZY4fcAD8Vyn6QL0VK7Wgg5A4kf3QBPoCrPjOKOdmDdAND19lza5I7x/Muif1RobmZcW2VLDnJrN0gtOpbt1bw9tvZHWtsN3GB80utB/UafP2j9gjas7ynkaThvo3xjm1AOwRjacbFV6jQdHxHVMKNFw+2Vmde8YpjGtqCOeiiZIAhCDEIqNYdSeMfuphXgeUj5oLcoZUixPOSvfO+6CqCFOXyo30SeStdIJ1g5UbqZRIonSTyHuY/NEVLRw5adT+iPNAIlfuqXdkuA0d8Q68CtWGDrsRITR7hMEJRUa57+7By5Z16TIRhisYFDj7mYr3bWyCQIhCjEAUQcIZ9qXHiZ3UVzb5GkscWwJyzI+eyZrvIgo3yjeaG7C8l/fu6LKG5mnwwn/2Q=="/>
          <p:cNvSpPr>
            <a:spLocks noChangeAspect="1" noChangeArrowheads="1"/>
          </p:cNvSpPr>
          <p:nvPr/>
        </p:nvSpPr>
        <p:spPr bwMode="auto">
          <a:xfrm>
            <a:off x="258763"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data:image/jpeg;base64,/9j/4AAQSkZJRgABAQAAAQABAAD/2wCEAAkGBxQTEhUUExQVFBUXGBQVFRcXFxcXHBgYFxQXFxgUFRgYHCggGBwlHBUVITEhJSkrLi4uFx8zODQsNygtLisBCgoKDg0OGxAQGy4kICQsLCwsLDQtLCwsLCwsLCwsLDQsLCwsLCwsLCwsLCwsLCwsLCwsLCwsLCwsLCwsLCwsLP/AABEIAK4BIgMBIgACEQEDEQH/xAAcAAACAgMBAQAAAAAAAAAAAAAEBQMGAQIHAAj/xABCEAABAwIEAwYCCQIEBQUBAAABAAIRAwQFEiExQVFhBhMicYGRMqEHFEJSscHR4fAjcmKCkvEXM0OTwhZTY6KyFf/EABoBAAIDAQEAAAAAAAAAAAAAAAIDAAEEBQb/xAA0EQACAQIEBAMHAwQDAAAAAAABAgADEQQSITETQVFhFCKRBTJxgaGx4cHR8BUjQvEzQ1L/2gAMAwEAAhEDEQA/AOL1W6qOETXYoIQqZpqJZpot21CF6FghFvFi42hDK/NF2dWJ6hLGsJ0C6h9G30ZG5aLi5eadKfC0bvA3OadAs9dkRbmaqFVgbmUW1tH1XZabHPMxDQTvzjZWGj9H964SaeT+4xpzC+gMNwu3tmBlGkByA3J5uJ3PMlTPo7OqECNYaNPIc/Nc2pi6n+AAjxVW+04fbfRTclgdVqU6U7Ngud/miAPdKsc+j2vSMZ6T521LT5wREeq7XieLAmGCOGd3zhVnFboO0Hq6JJngBwWb+oVg2mvymlKIZfOJwi7s30nQ4D0IP4FYt6saFX3HMFfVa9waRGvwyYA6cYXP7ikWOLeRXaoVhVXvOdVpGg1xtGDV4oKlckb6optYFEVImhKqsO8dWpm1qDkZVeewJxYP8FRvMJc9iVS8rN8ZpxQzonYfrN8MuBReKvdioBILXdeI6oKtcZnOIGUEkwNhPAJjaMlj29EqdTiU5LFj1mCsrIq22P3k9BwOi0rNULSpzUkdUZFjFBwy2MMNKbaZ1Dtv55pYQitckT6LFrSDpmdtIVLoDLqLew7QcFENvSH52gDSI4IRMcJwO4uTFCi+pG5aNB5nYK2ygXMSt+UD70zm2MzI016Lz6hJkkk8yZVo/wCHt6BL202dHVGz7BKMRwGvRE1GECYB5+SWteixsrAmNNGpa5BixeUzrcj/AGIhbst0zMJQpMeUGWwYSizRaNyF7v2Dqqz9IYoAe8bQY0SsCiVM+85BROuT5KxmgtwhzmwoKQU2jchCmoTxWqvKesHiqNhC3VWDqozc8goGhSvoclMqjeXxKjC4nvrB6Ly99XPReU8sr+73ht23ZClqOvd0JCWh0mzEJ5zI8mqwWqWNVktR5pn4csXYTs4LiqX1dKTIJ2l2vwjl5ru1DEAGtAAa0AANHyAC472GrltNwiPEP581c6FV7nkn4W6COZ5df3XOrIajm/KaVyosuF3jIpsJnxHc/oFXbjHqrtAMs8TJMfkg8QcXO11GkBCG5Jdrw2CX4bW0JaijWEtDnRme53mZTCzLW7hBsqckTTpyJ29vzUekqjSPpuTDO/ZroIP81XL/AKQMEptcajIE6iPtaiQeo58ZXQHgTo4e6Qds7MG3LmnMWeIjiBEE/MJdG9OoGEbWUVKZBnIi1YCmdTMqJwXbvecJlIjbDqsg+S0cEBbXBYeiNa8O2SClmvOjSrB0C8xJ7H4o5hB1makImiYcCta48RQj3ox1vTt3i11MgrLG6o1zFpSAzBOz6TF4ezSOtXGgAiBB6rFvWyGVJi1DI+OYBRNHBzVNBrNXVYHlpJJ6ASfRDmXKCecjJUzsP/P+o6+jnsYb+vNWW2zD/UcNC47ik3kSNzwHou9XTaNvQ7qgxtGm0HRoA8zHEnmVS8NrMtKTKFH4Wc93OOpe7qStK9+97vE6cx1/IfguFiqtTEsQPdE10sKqEFjrHtrbUi4ucJIj4iXeIieOnTRSX9rQqMDKjc5BDtflr5FRW0FjDxkT1/hUzXHMDkMSWkrL4cjW82GxgOOdibSvS8LcjogOaBofbVcZ7T9mK9o4yS+nweNvI8l2vEazqcvaTGzhOh69Cq9d4zSd4aoaQTEHituHr1aPcTNVohxa84nKy0KzdqMHFN5qMH9N5kRJAHQ8uCWOs4HhMk8Au0ldWUEc5zjhWBsYC+geC8KPVNLW28UfEeI5I9vZuq/VjcsnZ2mnNC1dV942jPDA6gRBTtp5ngjmWXduBLQRGk7J/Xw/umii8t0105oLELZjQwFznOJ2G389UnxGc6R4w4UXtNKFhSqtlroqROWNPLZK2Wrs0aujUgAmPOEZVuTRqzSAaANna68UVa4nUpuOQAuqb6K7uBca32vB8rGx5SJtqI+EryjfWqyfCsqebqPWFm7fSCXLgZ80OnGH4KK5b/VY0GCVH2iwf6rVyZw8ESHBGKiA5L6ymLNdjFa84wvFZeNEyLtoZcOxhzU3wdQR6aGPwVtq4hBptOgnhz4n5Ae6ofYq7yOqN+82R5tP6OPsrhQw1lQte4+JwJaZOgHiAEdISiLNIELC3aGVMTZJM8THogjilFpl9RjZ1GZwHtJQWKYG1uUhzi0kgyToRwRllhVAQTRpkjiWNcfciUbEWikRg1puztHalwa2q17ocQBJnKC6JiNhz12RtxcVXNzAtptGsu/EjQD3RLKTCPC1o5Q0BQX1s17C14JBEEGHTPIJeVTNAzrALOo5wzlwqZvC1rPC4mRq0OMGfMJdi1R5kVHmgXGo3u6jSJInTNttB0PEJsMOyupmSHMmBIgAzy4qXtZYtq02VXEnKyoHQdfh3aTsdI9kLlVMYqOVv/LTlFa0LKXfNdmZnFPXQyWF3tAKEJDuhTjG8VoPtqdGiHCKmdwcZgBmUa5RJJc7hpoq+FqUXFzMDVNSBqJu5qwyoQiHs2UD2wiBvBdCpuIdb1syb4ngVSlQZcbsqfJILRdY+r9/gLAN2uj2eVhxVQ0mUja9jOlQPEp67zmAcowNVNVpZSRyMKNaBrAYEGT4sc2U9E/7GNyDvHDYFtP1+Ij5D1Kr9QEgJ3Yvy0mdJ/HT8kmoL08kYzWqF+0uFtVDnDmYg/gm9HC2w4FwzO1bJ+E8vJVLs9dhzvKPTfVOcNq1nuL+6illkO0JOsAbzmjWAICCnQv8ot64Fu8tNgwMpjMcxBBAHPlPFR1O0eV2V5psnYFwk/ojKGGvNnTePjmfmlD8Ba8l1RjXPkkOM8eYmCrppSbSC71NxrCcUqd4xwHEGVybFbrI8tcIOvquwYRgb2N1MtAgTv0XPu3eCNe/NTMPB23mTshphA2WFULFcw3ijAsTDiWVBLfu/ojbi6oEue0MYeAPJKMNszLTBmYI2KaYj2ct8rHurPqvcNRTbp8pj3S8QlNHFyRfpCw7s6mwBtEl3cNglmh381pXxurUa1mYyIiN/krHb4HSLQ1ltUmNXPdx8p/JTW2E1KYb3badNwM5on9OiA4qiOWo2vb8zSMLWbbbtKzVtK/xup1JP3gR66o09l62RtWq4NEiPFxJ0BVru7SpVE1qxPRoDR8kN9Vt2ANe6WzMOcXajzSPHMRZd+wJ9NvtHj2fzY6dzKld4U3vJJOkSGCU5dYscWmlRqEgbulony/ZHXHaK0p/CQfISga/bpgHgpk+eiLPiagGVD62lcLDUyczj7xzTYAADaMmBOv7LyX0cZruaHBrfEA73EryR4ev0Hqf3jOLh+p9JSKbSRI0W1xUkNkkwPNSmvbfC01ANlI/6rkADqgI6fsu4W7H0nFUXvqPWLytnJgDbkgZnEQOH7I2nb25YWCoZLt8u3RC1UDcH0jVp32I9YmwysWPa7rr5HQ/IromEXJBDftMBy/2u0+WyqX1ejQzgPNR8AtEe40RF5iLnf1m+Fx1aeoiR5b6Kg+dtNpR/tC5+cvGJNlgcJiBIg6EAb+ijs3zp0STCe0Rq0wHsidCQdNdJ58UxsqsacRIP7KNvrIMvI3jWm3gFM52VsnhxQVO4g6eqkrVJE8BqfTQBVaEGtrI3vqZpyNeYAa17i1oHWGnX0QGNYqX0H0gzK7K+RuAIOx5aGOKYve4Ce7cTvwH4lIrqXudpkDWOJJI2M/gSjZVtBFRz8Jz2vhhaAQQ4HaN1q7DniNFY6WFtBgV2uPCBt81NQw6HkPfMbw0pfigOf0MngwTt9ZWqepy8kTUwp+kiAdo1Ke3fZ+m6oMjnwY1DDoVPTs302+AvqEEgju3ExziEDYtdCsaMOdQ8reG4Y4nXQbBXvAsUDMNr25+JriQOhM6JZ/6fqNc0tbcvDtXf0XaeXhUlXsvUYc4Zcu1Mt7twPros1eslXQn4fKNpJwxpFFPDnVRnjKw7kx+qzVwdzi3JtxOg9lOMCeRUkXTT9loDgJ8lm3wNzQzN9Yc4mC3XRHxgNmHp+ZDmY3y/WDOw5maHVAANSOSxo7wsOgMHyIkfgjavZWuamZrQ0cC4mfUJwMNqNpkvLHQDo0R6+0qLiaYZfNeU+HqtTby2kPYKxl1QcZAHSFfrTC+7bAA9OJXPMDvO7fpx1/f5LoOFX3DdaXzZpkpZcvwgYxu5fTdTYPhIy5jDS3iDExxG3BWPCLt2QZ2jWYjz6qo4hjFOi8+EucTqAj8L7RGrp3TwOYGYfKVCgIGkZc6x1iNydQCVVfqYfWZnMauMnYECQT7K0BoIDpmZVWxbFadu/PUktEjwiT4hA0QLo1hI2q3MqWM1AzEHEEZQQXctdSfWU1rdsLSmIb4uWUKnY3fCoalQCM50H3W6AN8wAJ6lIgEVfCJiLF76coGHxLULhLay7XXb+fgp+6TXXa24dsQ3yCRwvIqeBw6bLDfG12/yhdbFKz/AIqjveEI4k7knzWQvFaAqrsJmZmbc3moaskLwWURlCWq0xfKxjcrTla0azwAC8q4Lp3T+eq8s/BEdxWl8t8Gs3bhibWnZWwdAOWPNcmBPMrYVHfePuVibAVDtVM1+MQj3B/PlO94d2Bwx32Wk/3fujP+GeH7hvXR5/VfPbbuoNqjx5OP6qZuK1x/16v/AHHfqq8DWH/Z9/3mY1LnTT0nacd+j62p5atto9pkgmcw4gyqh2i+qPoudrTqMPwAbmeHmqZbXt3UMMq1nf5nQPMzop8StXMEFxc46uJ4np0UTBVBUBZ9ow4lVpFSLyyVMJ+r1O7OxDXA9HNBkes+yZMZoDx2KY9lLhmKWzaT3BlzQAAJHxN2E8cp+RHVZxHCKtuYqtLeR3af7XDQrpVUIN+UyUKgIsd4vaCH6bH8UezeNhofnP6IZq9XmN0mPa8YXIkb6Ku3tzSoOBqOgOmRvOxhRYpf120nvZq1pDSTEZjs3qY1VEvbt9V01CSdoPDoBwRFM4IOkEPlN7XtL7S7TWjXSI/0/smNv25swNRr/Z+y5YF4hY29lUW3J9ZqOPqEbCdhb9JFkBGV3+j9lpZ/SdZ035u7d18P7LkIC1e1QeyaAPP1iWxT2Og+v7zvzPpnsf8A26n+la3P01WUHLRqk9QB+a4JCzCcMDTAtc/T9pmsu9vv+86tcfSvRcSRQd8ktuPpKYdqB6ahc6hZhL/peGJ1X6zSuLqKNJaL3t1Wf8LWt+aUV8euH71CPJLQsrUmFo0/dUQGxNZt2Md4HijRVZ3swD4iBMtgg6DjBXS+z11TfBa4OaZaCOOUwuMgwZT7stj3cVIcYpuM/wBruflzRsl4tWtOo22FMfUNQtDiSd9Y4aKy2ltkbq4CNhGypVPEHsPhBc12rY1TQ1q9QRlLRzcQB7AylWY6ExuZbSW9ugCQDuZj81Te0Fsa7KjRuNR5jZWU27aYc4nMef6clBYWh3I1cZ+YP4KvcF4Hvm05BW0BbrvGvRQBXz6sx93WDRLSHZwdpkNMD+5tQKOn2MovOj6jeYBBnyJGnzTeKALmZGqCm2RpSJWC5dWwzshZMiaZqH/5HE/JsD5JxSoUaWlOjSZ/bTYPnCX4kchAbFKJxHMjcPw2pW+EQ37x29Oa7LUugRBAI5EApddUqVVuWGsOzXMAERwIG46ITXcjQSqeMp5vONJQ29mQNS8EDfghLzAi0S149dPmnN7dvY91IjxtMdOhbzBGsranhNWo0lwbB5uM/MoA9UasZ07I48glMNN/JYVq/wDTJ+98wvJ3iqfWB4WpKusSpra1fUdlY0uP83PBW7DOy1NgDqxzu+79kfqmPUC7wAJULW1fUdlptLj0G3meHqrPYdmGMGauczvuAwB5ncqxtexrYYA0cAAAPkgK9WUg1WbQaSaCDOrAHK0BrRwAgBB3wzLN5SM6EtO8jb1GxCgNUlsOiRpImD112TUXmIpm6wbDb2pa1m1qJh7DPRw4td0O3+y+kOzuLUb22ZVZDmPEOY6DlcNHMcOYP68V82vYrb9F/af6nc91UMW9cta7kypsyp0B+E+h+ytiNbQzFUXmJ1jFexFvU1pTRf8A4dW+rTt6QqTiPZq6Y/I5ojU95mAYGj7TnGMoHX5rp2OYsy1oOrPa5+UEtYwZnPP3WgfjwGq+eMf7RVb6qalZ5AJdFPxBjABoxoG56niZO5SqoQcpswK1qxIB07/pLr2hdZ1LF9pbVg+tRBrObDmueWeN5bmAzcdphUGyuGkZKrWvHAkA6cpT36MMHa+6qF41YxmQ8u8J8Q9B8zzVZvaJpV6tMiMlSpT/ANDy38gqdcy5oJHCqFOkMr4DRdqyWHocw9j+qUXeBVWatHeDm3f/AE7pzaVTO8iNkaXws13Ux4IMo7gQYIIPI6LV2yudzUY7R7Gu8/yO6R4rhzQxz6UjLGZszoeInkmq99xKJFoqC8oBVK93hTMpg8VZMvKHvCsZyryweIJOF4lDyVgqWlcTtJy8LR1UKfDsLq1zFJhdG52aPNx0H4qwWvZZrf8AmOznk3Ro9dz8lWm0U+Iybxh2VvagpAHYR4TwB+Fw5eSutpfuLdFUsDoRcOP2S1oj1P6hXK0tm6RulNbNYR9ByyBjN6dMvIngsYpibLdhc7Rzg8Ux1DdXHoJasYtf07Zj3mCQ0ua2QM7gNGjmSdFVuzlpWxCo+pdE9y0OgEOYBmLSYEjQZP8AdDUXy6xyNZ4ZgdgW24r1Nalw7O0nfug0ZZ8ySV68xalbjU56n2abTJnhMbBM8Tuw5wDBDWtDGN4BrdvVL7kZQ3Kxpq1HBtOWiczjAMkaRzS113nIxNTiVCV+UYYZVqOph9Voa90nK3Zo4A9ea9Ucndng8VBRrOAysDnOaZmQNiUgvBkqOZrAJAJG4BIBQKNzF1KTquYjTaaPJ18kHsc3P4h15o6FBVpE6jVHEQXFrTvGtqNAzs0PVn7b+61pVKf/AFamQAbbz5BG2lSN0DjtvT2cCHRLHNGpHIoH10M7Hs2roUJ15QB2O2s7n/Sf1Xkn/wD5p5fMLynCpdTOjxqnaaYdcmno3QcevUpw66Jgzofx5KuA6o23raRwOy1lAdZz85jR9zoo2VtUF3hPFZpqcMSs8Lu2SNNx/NUAzb+eyNaVBWpwZH+6oaSzrB3hD1WyjXCdR/t0Q72JqmLYTqf0e9qn3FMUapz1aDWgE7upTAdruRoCf7TxQ30u9m6AabthyViWtIaBD5mS4cHZQTP+Fc4w2+fb1mVqZh7DI5EbOaehEj1XT+395Tu8Ptq9PVtSqHEfEWf06jMjgPtB0jzTHccM3l4SmWxCAG1zK39Gri28yiRnpOIB0ktyvGnkHe6VfSLb5MRrkbPLKo8qlNv/AJByl7LXPcXlrU2AqNa7+17sjieXhcfZNPpes8tzSdHxUns/7NSR/wDWqEmi2akexm72tR4WJU9R9pUrWpsjKVWcw/myXWrkVRdBKAi8ygyG8qwVi2qyS3g5rgfx/JaYnoJUNg7xt9f/AMlGBpAJ1iFzYJHLReRzmCZI/krUtCLNDCXF4GvJvZW1Atcajy1w+FoG/wAkHlCoODpC4Zg9Ci57gxjS5zjDQNyVfMH7CMYA66dndv3TD4R/e7d3kI8yl/YKkBUfWPAd2wf3Rmd7aepV0dWJKVVZr2E51auQ2USCvlY3IwNY0bNaAAPQJMKr3E+DI3USTJPkNIHVOngHz4JfSqZjlf4XjhOh6tPEKk0mNjfWQWrsjw4cNx0RdbtYMsWwzu4l2gGkiB9rTVepUIcnWA4CwtIaMonUN0HmY3KXUqKBmnU9nEsTS+crtrYG5qNrXBdnBGVugAA1aSI3klWq7eWUwwfa1PM8kzbh9G3AdWe2mOGcgSeAA3J6BIcUuw6q47Dh5D9klKpqNtpNWPZaNLKp8x+0GBDQXu2G5WbC3e5/f1NHD/lNP2B948j+CitWd+4PIik0+AERncPtH/COHNML2vlaeo1PTinNcaDecSmfOp7iObym7+lUnfwuO/DT/wAlB2hrirTpPDcoZ4D+GvqPmi2ua6lTG4za+esLS3oZm16caOL8p68PmEVtDPQV1zoV6/eVp9XWOSBoYhL3tJiCQmtLCQ20Neo+apcAGjYCYMzqdjqqk7Wq4kwwQfM5RoFaqDeefqI1O2bnrLLnnr1CkuLfvGR9oat8+Xr+iAsq5I8IhvVH0qg4GfJKZeUiOVIYSskleVmdbUySSwSdT5rKH5To+PTpObUxIW9N8brWjwUrmT5roCW0z3sEcj+KMpjRK6rCWkctQiLG7kBWRKBhznarYHRQZpK856HLCzSYs5b/AI+f6octnVTU3SEDcVCx2YCR9odOY6hUBaWTeSuamWFYmWUatu6clQtez/BVa5sOHRwEHyCEZDwHN1C0fTVnUES6bGm6uORB9IXeU9COugkT4h97jw+eye49if1zD6FV2tWhVFGtxkVKRDX/AObumespAKmZsRsBIEwYPxO9JQ9S4NNr2DVtTuw4DYGnUDmu68deTislBijFTPR+06a4qgK1PlqP1EgoaFTMOq0cIcVk7LRPOievmy0pfZvhzfP8imVTVqUbPA/xI1gPJTRDpkwQJHXXbpuh8qleJfA5x77KwDsTcmy+uw3u8+TLPi+LJm5Rm0SnYIdTNFHzLpK9QtXPnI0ujdRkLobfo1uqV1b23ftaLhjnZ2z4cjC5zY4nb3UVD6Mnlt+XV2h9oXQI0fDM8uJPhkJfGF/wY2w/npEfZej4c3+OAPaVbsir2BWGXIA7Ns4kbawSPTb0VnBhW7XtacGv/wArfGCmkVHXsg8eL0I0IPMFMQJXnNQhzEERGL11JwbW1b9mpHyeB+KJx29rU6GehVezUF2QxmadJnhqQZCJvKAe0gpHaVe5LqNXWg+QeOSdMw6cx6+bAgYXA+UKnVKOCYuwOjUr1w9ziQzxvc4lx02Eu3JMJ5TBuapaJFJh/qu+8d8jT+KWNLqFF1P7bnuaSOMHKCPmR5p/ZVDTptbGUAbfmra+/pG4hwz2E6JZ0LK5oN7oCmQ0QRoQRpDhxVIxWxyPc2o3xdZII4EA6Qgbe/db1O9Zqw61GDj/AIh1XSKdS3vqAL4OkscNCPUcOizgWF5uNJMQl6ehldsLpndtbtljT80zs2avdIyzm9zsEFiFiDmIAaRtGxA4Hnoo8FuPipv3BPyTQDYAzpXF/hFXaCKVDLOpcBr0BOntKoJuiKpIGYmAARMdVae31we9YBOUNJ9T+yqts6HamJCfTSwM4XtGpeqB0Eb0KTnavf5NHhHsE0oNjYhLG21M6l8ngAtmWpPEgcNUltZmEegO5LyVizP33f6lhLsOsuU0FTU3KFqlbstonUJm1RuiV27sriOqYOfBSysfHKsQY5pvlerBC21RSuKlpLze2MGFvVZqhw+HBGjUKjCBi1jnUjmbq07j9E0pVA8ZgZ/mx5KEM3BGiCfTdSdLdj7EdVBrIdI0ZoZien891vf0ZZz0nkBw24/Z1UVtXFQeHQ8R/PxRdPVpaeGok6AHQ6ecHRZK62ObpO77IxAObDts23x/MDdqGu5gKHcHzKnpM8EfdJHsVDRO48/xTxrOOwKkr0kecxtogLn4mmOITFxhLrp5J16Ee6Jd4ttprU0JVuv7HFaeHAuc42dSKpYCCQPiDngDMGzrvHEqm1DxXW8Lw+5tqVFtaq2pTewFhaSe7kT3TwdxB0O2kcpXX0tNGEGYkGKuztP61bMuKl7W+t0i6nSzGWU2j4Rp4tRBJBnzhUG+r1hUqio54e4kVRmd4jM+LXxCddV0Whg4t7nPTEW9aW5eFOqNQ3+0jNHtwCB7fYMcouW6lsMqAD7P2X+nwnoRySVIzXmxkGUWgfZWoG923offKSrYWhc9NTLTa5pLX/EDzXSOwNk2rb/WLmS05sjCS2Q2QXEjhIMeSOslvNPN0qb1qhVR1kJICHdUWlWuHElgIaTLQddDsEJWqRx1S1EUy2JEKNUIHE2syEu1jlvPJRmqtbgue3KHZeR5QmC42kCqT5tpFYUmuLXu1LBlDTzGxceggIu4cSZc4eiWOoNDms1IDTrOpMySfUrz6LRxKMi+5lErc5RpDSR5+aK7OYybWsBP9J5iODXE/gfxSCpUjYoO4qyIOxRcK8ZSxBpPmE7iyqyo2RuQq/SbkrnSQYVDwTtrUtwGVWue0aB410/xBWq3x+jVcDmg6b6IWFrXnbpVFcXUyXH7BlSp4wcuUkZdNRuPafZVm97O03QKVaOjx+YVwrXbXOBBaYGsEFUQ1jJHIlvsVFVixKm05vtEKtnI15ww9jzkltcE8RBA90HXw7uXRUq1J5NY5w99AjrTFi3RxnkVFjN6YY9ri0jw5hw4gnmNwqAqhrMbiYboRcSAVaf3q/8A2z+qwsDtBdfdYeuUa9V5Xw26fX8SZllfA0WWghZprzXEJwnVMjeUuuviCPqkpddnVFBhVs9GxKU0nJnb1VJJpWGoR1B6huDMLFIqpcJeFnLIgrRrluChItDBuIvu7ZzPE3QjUEfz5IzDsRDxB8Lxw5+X6IquJGqrlankd0/moVkBxYylZqbZllkoETUJmIDufD9kvoHQFC2164tcDvBaTtI04DoSiaeyWEyi0dVq8Ry3XWZuXckA8yjqx0QL2oxEtIi2Vf8AsTipuKBpuJLqRydS0zkPyj/KqJRrljmvABykOg7HKQYPTRdIZcMvnNurYso1dGvDRAdt/TqtHLg4ajqhrbR+F0JIMsdgC4d1VaDlyv1+Fwa4FpPIggI6pa0g0tcM7SC1wdrIIgg+iisM7aed4Adq06rSnLzyG/tsEnKDNWYiUfH+yVdrmMpMdUpvcG0yAXZcxgCpHwxzOkCVb8dt/qtmKTHGGsZS8zo0u9ySrJhd25ro1101OgHkqX9KOLhrWN4F49d5PoBKsKxIDcpkyLQV3TciILm8gQDH6dEvN31S+5qlDNqea0ClaefD3j1lcc1s66BSukSdme5R9tQcR9kchqf57ICgEIG8jZULndW/gf4FvXLRuYQGGMfnfOcDKc0854fzgnLMOZEgT1UJA3humVrA3id9efhb6qFzXHcFO6lKOAQ9SUYfpFEROWIRzi0xJBbsQSDl4EeWydVaJQV3ayJ+0NuvMFHmvDptlM0rY9cNblDQeGcCT6Rt7FFWFUlgJJM6yddSJSqk4tgiS35jzTGg/RWFF9IzFVS9Ozb3hNVyxXqTTIWjn6KInSEVphXe8gFR40krChNdw0heVXE1ZWk9ArL9FrTWHtSxOsYLdVEBWKMu0DUKuDN2FHUHaJexE0HK5Ie6poPNbNchzsf5xW9NykkJa5S50O0qQlURIDCidEFd0M3miA5auKG1oW8U06WU/imlPZD3jdJUVGvAKh1kGklqP1hQvWG81khVLkFRwnXis2F/VtKgq0XacRwI5Efmo7tsLSoNAOiPcQbkGdr7PY+28oAsMH7Y4tPEFNKLYPTQLh/ZbFn29YFpOU/E3mF2G0vMwDiNIlIYWM2o2ZY4fcAD8Vyn6QL0VK7Wgg5A4kf3QBPoCrPjOKOdmDdAND19lza5I7x/Muif1RobmZcW2VLDnJrN0gtOpbt1bw9tvZHWtsN3GB80utB/UafP2j9gjas7ynkaThvo3xjm1AOwRjacbFV6jQdHxHVMKNFw+2Vmde8YpjGtqCOeiiZIAhCDEIqNYdSeMfuphXgeUj5oLcoZUixPOSvfO+6CqCFOXyo30SeStdIJ1g5UbqZRIonSTyHuY/NEVLRw5adT+iPNAIlfuqXdkuA0d8Q68CtWGDrsRITR7hMEJRUa57+7By5Z16TIRhisYFDj7mYr3bWyCQIhCjEAUQcIZ9qXHiZ3UVzb5GkscWwJyzI+eyZrvIgo3yjeaG7C8l/fu6LKG5mnwwn/2Q=="/>
          <p:cNvSpPr>
            <a:spLocks noChangeAspect="1" noChangeArrowheads="1"/>
          </p:cNvSpPr>
          <p:nvPr/>
        </p:nvSpPr>
        <p:spPr bwMode="auto">
          <a:xfrm>
            <a:off x="411163"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170" name="Picture 2" descr="https://s3.eu-central-1.amazonaws.com/euobs-media/92a8375b2162bb25b610fd2afc1c878e.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43708" y="2348880"/>
            <a:ext cx="5256584" cy="379248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40839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548680"/>
            <a:ext cx="7921625" cy="1022350"/>
          </a:xfrm>
        </p:spPr>
        <p:txBody>
          <a:bodyPr/>
          <a:lstStyle/>
          <a:p>
            <a:pPr algn="ctr">
              <a:lnSpc>
                <a:spcPct val="150000"/>
              </a:lnSpc>
            </a:pPr>
            <a:r>
              <a:rPr lang="da-DK" sz="4000" b="1" dirty="0" smtClean="0">
                <a:latin typeface="Garamond" panose="02020404030301010803" pitchFamily="18" charset="0"/>
              </a:rPr>
              <a:t>Tyskland i verden</a:t>
            </a:r>
            <a:br>
              <a:rPr lang="da-DK" sz="4000" b="1" dirty="0" smtClean="0">
                <a:latin typeface="Garamond" panose="02020404030301010803" pitchFamily="18" charset="0"/>
              </a:rPr>
            </a:br>
            <a:r>
              <a:rPr lang="da-DK" sz="3200" b="1" dirty="0" smtClean="0">
                <a:latin typeface="Garamond" panose="02020404030301010803" pitchFamily="18" charset="0"/>
              </a:rPr>
              <a:t> </a:t>
            </a:r>
            <a:r>
              <a:rPr lang="da-DK" sz="2400" b="1" dirty="0" smtClean="0">
                <a:latin typeface="Garamond" panose="02020404030301010803" pitchFamily="18" charset="0"/>
              </a:rPr>
              <a:t>- Begyndelsen på en ny international orden? -</a:t>
            </a:r>
            <a:endParaRPr lang="da-DK" sz="2400" b="1" dirty="0">
              <a:latin typeface="Garamond" panose="02020404030301010803" pitchFamily="18" charset="0"/>
            </a:endParaRPr>
          </a:p>
        </p:txBody>
      </p:sp>
      <p:sp>
        <p:nvSpPr>
          <p:cNvPr id="4" name="Slide Number Placeholder 3"/>
          <p:cNvSpPr>
            <a:spLocks noGrp="1"/>
          </p:cNvSpPr>
          <p:nvPr>
            <p:ph type="sldNum" sz="quarter" idx="10"/>
          </p:nvPr>
        </p:nvSpPr>
        <p:spPr/>
        <p:txBody>
          <a:bodyPr/>
          <a:lstStyle/>
          <a:p>
            <a:fld id="{1770D6F2-38A2-491C-A3C3-DA4DA7BD2951}" type="slidenum">
              <a:rPr lang="en-US" altLang="da-DK" smtClean="0"/>
              <a:pPr/>
              <a:t>11</a:t>
            </a:fld>
            <a:endParaRPr lang="en-US" altLang="da-DK"/>
          </a:p>
        </p:txBody>
      </p:sp>
      <p:pic>
        <p:nvPicPr>
          <p:cNvPr id="1026" name="Picture 2" descr="https://www.google.com/url?hl=da&amp;q=http://img.bfmtv.com/c/1256/708/52f/2fe9d30635f4548a7d569fac92aba.jpeg&amp;source=gmail&amp;ust=1496212697988000&amp;usg=AFQjCNFbhZJtTriXrx_X-A_yQsDBZ5VH9A"/>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83768" y="2204864"/>
            <a:ext cx="3888432" cy="268848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331640" y="4093135"/>
            <a:ext cx="6192688" cy="2144177"/>
          </a:xfrm>
          <a:prstGeom prst="rect">
            <a:avLst/>
          </a:prstGeom>
        </p:spPr>
        <p:txBody>
          <a:bodyPr wrap="square">
            <a:spAutoFit/>
          </a:bodyPr>
          <a:lstStyle/>
          <a:p>
            <a:pPr fontAlgn="t"/>
            <a:r>
              <a:rPr lang="da-DK" dirty="0"/>
              <a:t/>
            </a:r>
            <a:br>
              <a:rPr lang="da-DK" dirty="0"/>
            </a:br>
            <a:endParaRPr lang="da-DK" dirty="0"/>
          </a:p>
          <a:p>
            <a:pPr fontAlgn="t"/>
            <a:r>
              <a:rPr lang="da-DK" sz="2000" dirty="0"/>
              <a:t>"</a:t>
            </a:r>
            <a:r>
              <a:rPr lang="da-DK" sz="2000" i="1" dirty="0">
                <a:latin typeface="Garamond" panose="02020404030301010803" pitchFamily="18" charset="0"/>
              </a:rPr>
              <a:t>Den tid, hvor vi kunne stole på hinanden fuldstændigt, er på vej ud</a:t>
            </a:r>
            <a:r>
              <a:rPr lang="da-DK" sz="2000" i="1" dirty="0" smtClean="0">
                <a:latin typeface="Garamond" panose="02020404030301010803" pitchFamily="18" charset="0"/>
              </a:rPr>
              <a:t>. Det har jeg selv oplevet de seneste dage. Og derfor kan jeg kun sige:</a:t>
            </a:r>
            <a:r>
              <a:rPr lang="da-DK" sz="2000" i="1" dirty="0">
                <a:latin typeface="Garamond" panose="02020404030301010803" pitchFamily="18" charset="0"/>
              </a:rPr>
              <a:t> </a:t>
            </a:r>
            <a:r>
              <a:rPr lang="da-DK" sz="2000" i="1" dirty="0" smtClean="0">
                <a:latin typeface="Garamond" panose="02020404030301010803" pitchFamily="18" charset="0"/>
              </a:rPr>
              <a:t/>
            </a:r>
            <a:br>
              <a:rPr lang="da-DK" sz="2000" i="1" dirty="0" smtClean="0">
                <a:latin typeface="Garamond" panose="02020404030301010803" pitchFamily="18" charset="0"/>
              </a:rPr>
            </a:br>
            <a:r>
              <a:rPr lang="da-DK" sz="2000" i="1" dirty="0" smtClean="0">
                <a:latin typeface="Garamond" panose="02020404030301010803" pitchFamily="18" charset="0"/>
              </a:rPr>
              <a:t>Vi </a:t>
            </a:r>
            <a:r>
              <a:rPr lang="da-DK" sz="2000" i="1" dirty="0">
                <a:latin typeface="Garamond" panose="02020404030301010803" pitchFamily="18" charset="0"/>
              </a:rPr>
              <a:t>europæere er i sandhed nødt til at tage vores skæbne i egne </a:t>
            </a:r>
            <a:r>
              <a:rPr lang="da-DK" sz="2000" i="1" dirty="0" smtClean="0">
                <a:latin typeface="Garamond" panose="02020404030301010803" pitchFamily="18" charset="0"/>
              </a:rPr>
              <a:t>hænder</a:t>
            </a:r>
            <a:r>
              <a:rPr lang="da-DK" sz="2000" dirty="0" smtClean="0"/>
              <a:t>"</a:t>
            </a:r>
            <a:endParaRPr lang="da-DK" sz="2000" dirty="0"/>
          </a:p>
        </p:txBody>
      </p:sp>
      <p:sp>
        <p:nvSpPr>
          <p:cNvPr id="7" name="TextBox 6"/>
          <p:cNvSpPr txBox="1"/>
          <p:nvPr/>
        </p:nvSpPr>
        <p:spPr>
          <a:xfrm>
            <a:off x="2279256" y="6238666"/>
            <a:ext cx="4312912" cy="450508"/>
          </a:xfrm>
          <a:prstGeom prst="rect">
            <a:avLst/>
          </a:prstGeom>
          <a:noFill/>
        </p:spPr>
        <p:txBody>
          <a:bodyPr wrap="none" rtlCol="0">
            <a:spAutoFit/>
          </a:bodyPr>
          <a:lstStyle/>
          <a:p>
            <a:r>
              <a:rPr lang="da-DK" sz="1400" dirty="0" smtClean="0">
                <a:latin typeface="Garamond" panose="02020404030301010803" pitchFamily="18" charset="0"/>
              </a:rPr>
              <a:t>Citat: Merkel på vælgermøde hos CSU, München d. 28. maj</a:t>
            </a:r>
            <a:endParaRPr lang="da-DK" sz="1400" dirty="0">
              <a:latin typeface="Garamond" panose="02020404030301010803" pitchFamily="18" charset="0"/>
            </a:endParaRPr>
          </a:p>
        </p:txBody>
      </p:sp>
    </p:spTree>
    <p:extLst>
      <p:ext uri="{BB962C8B-B14F-4D97-AF65-F5344CB8AC3E}">
        <p14:creationId xmlns:p14="http://schemas.microsoft.com/office/powerpoint/2010/main" val="180093970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14350" y="692696"/>
            <a:ext cx="7921625" cy="1022350"/>
          </a:xfrm>
        </p:spPr>
        <p:txBody>
          <a:bodyPr/>
          <a:lstStyle/>
          <a:p>
            <a:pPr algn="ctr"/>
            <a:r>
              <a:rPr lang="da-DK" sz="3200" b="1" dirty="0" smtClean="0">
                <a:latin typeface="Garamond" panose="02020404030301010803" pitchFamily="18" charset="0"/>
              </a:rPr>
              <a:t>EU-tilslutningen efter Brexit</a:t>
            </a:r>
            <a:endParaRPr lang="da-DK" sz="3200" b="1" dirty="0">
              <a:latin typeface="Garamond" panose="02020404030301010803" pitchFamily="18" charset="0"/>
            </a:endParaRPr>
          </a:p>
        </p:txBody>
      </p:sp>
      <p:sp>
        <p:nvSpPr>
          <p:cNvPr id="4" name="Pladsholder til diasnummer 3"/>
          <p:cNvSpPr>
            <a:spLocks noGrp="1"/>
          </p:cNvSpPr>
          <p:nvPr>
            <p:ph type="sldNum" sz="quarter" idx="10"/>
          </p:nvPr>
        </p:nvSpPr>
        <p:spPr/>
        <p:txBody>
          <a:bodyPr/>
          <a:lstStyle/>
          <a:p>
            <a:fld id="{1770D6F2-38A2-491C-A3C3-DA4DA7BD2951}" type="slidenum">
              <a:rPr lang="en-US" altLang="da-DK" smtClean="0"/>
              <a:pPr/>
              <a:t>12</a:t>
            </a:fld>
            <a:endParaRPr lang="en-US" altLang="da-DK"/>
          </a:p>
        </p:txBody>
      </p:sp>
      <p:pic>
        <p:nvPicPr>
          <p:cNvPr id="7" name="Pladsholder til indhold 6" descr="Skærmklip"/>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96844" y="1628800"/>
            <a:ext cx="7685815" cy="3153155"/>
          </a:xfrm>
        </p:spPr>
      </p:pic>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539552" y="1882815"/>
            <a:ext cx="176530" cy="132715"/>
          </a:xfrm>
          <a:prstGeom prst="rect">
            <a:avLst/>
          </a:prstGeom>
          <a:ln>
            <a:solidFill>
              <a:schemeClr val="tx1"/>
            </a:solidFill>
          </a:ln>
        </p:spPr>
      </p:pic>
      <p:pic>
        <p:nvPicPr>
          <p:cNvPr id="6" name="Picture 5"/>
          <p:cNvPicPr/>
          <p:nvPr/>
        </p:nvPicPr>
        <p:blipFill>
          <a:blip r:embed="rId5" cstate="print">
            <a:extLst>
              <a:ext uri="{28A0092B-C50C-407E-A947-70E740481C1C}">
                <a14:useLocalDpi xmlns:a14="http://schemas.microsoft.com/office/drawing/2010/main" val="0"/>
              </a:ext>
            </a:extLst>
          </a:blip>
          <a:stretch>
            <a:fillRect/>
          </a:stretch>
        </p:blipFill>
        <p:spPr>
          <a:xfrm>
            <a:off x="539552" y="2020972"/>
            <a:ext cx="176530" cy="132715"/>
          </a:xfrm>
          <a:prstGeom prst="rect">
            <a:avLst/>
          </a:prstGeom>
          <a:ln>
            <a:solidFill>
              <a:schemeClr val="tx1"/>
            </a:solidFill>
          </a:ln>
        </p:spPr>
      </p:pic>
      <p:pic>
        <p:nvPicPr>
          <p:cNvPr id="8" name="Picture 7"/>
          <p:cNvPicPr/>
          <p:nvPr/>
        </p:nvPicPr>
        <p:blipFill>
          <a:blip r:embed="rId6" cstate="print">
            <a:extLst>
              <a:ext uri="{28A0092B-C50C-407E-A947-70E740481C1C}">
                <a14:useLocalDpi xmlns:a14="http://schemas.microsoft.com/office/drawing/2010/main" val="0"/>
              </a:ext>
            </a:extLst>
          </a:blip>
          <a:stretch>
            <a:fillRect/>
          </a:stretch>
        </p:blipFill>
        <p:spPr>
          <a:xfrm>
            <a:off x="526187" y="3254950"/>
            <a:ext cx="200025" cy="132715"/>
          </a:xfrm>
          <a:prstGeom prst="rect">
            <a:avLst/>
          </a:prstGeom>
          <a:ln>
            <a:solidFill>
              <a:schemeClr val="tx1"/>
            </a:solidFill>
          </a:ln>
        </p:spPr>
      </p:pic>
      <p:pic>
        <p:nvPicPr>
          <p:cNvPr id="9" name="Picture 8"/>
          <p:cNvPicPr/>
          <p:nvPr/>
        </p:nvPicPr>
        <p:blipFill>
          <a:blip r:embed="rId7" cstate="print">
            <a:extLst>
              <a:ext uri="{28A0092B-C50C-407E-A947-70E740481C1C}">
                <a14:useLocalDpi xmlns:a14="http://schemas.microsoft.com/office/drawing/2010/main" val="0"/>
              </a:ext>
            </a:extLst>
          </a:blip>
          <a:stretch>
            <a:fillRect/>
          </a:stretch>
        </p:blipFill>
        <p:spPr>
          <a:xfrm>
            <a:off x="532061" y="4509120"/>
            <a:ext cx="188278" cy="132715"/>
          </a:xfrm>
          <a:prstGeom prst="rect">
            <a:avLst/>
          </a:prstGeom>
          <a:ln>
            <a:solidFill>
              <a:schemeClr val="tx1"/>
            </a:solidFill>
          </a:ln>
        </p:spPr>
      </p:pic>
      <p:sp>
        <p:nvSpPr>
          <p:cNvPr id="10" name="TextBox 9"/>
          <p:cNvSpPr txBox="1"/>
          <p:nvPr/>
        </p:nvSpPr>
        <p:spPr>
          <a:xfrm>
            <a:off x="2843808" y="4852293"/>
            <a:ext cx="3565848" cy="2351926"/>
          </a:xfrm>
          <a:prstGeom prst="rect">
            <a:avLst/>
          </a:prstGeom>
          <a:noFill/>
        </p:spPr>
        <p:txBody>
          <a:bodyPr wrap="square" rtlCol="0">
            <a:spAutoFit/>
          </a:bodyPr>
          <a:lstStyle/>
          <a:p>
            <a:pPr algn="l">
              <a:lnSpc>
                <a:spcPct val="100000"/>
              </a:lnSpc>
            </a:pPr>
            <a:r>
              <a:rPr lang="en-US" sz="850" dirty="0" smtClean="0"/>
              <a:t>More EU-supporters than EU-opponents and an increasing EU-support</a:t>
            </a:r>
          </a:p>
          <a:p>
            <a:pPr marL="171450" indent="-171450" algn="l">
              <a:lnSpc>
                <a:spcPct val="100000"/>
              </a:lnSpc>
              <a:buFont typeface="Arial" panose="020B0604020202020204" pitchFamily="34" charset="0"/>
              <a:buChar char="•"/>
            </a:pPr>
            <a:endParaRPr lang="en-US" sz="850" dirty="0" smtClean="0"/>
          </a:p>
          <a:p>
            <a:pPr algn="l">
              <a:lnSpc>
                <a:spcPct val="100000"/>
              </a:lnSpc>
            </a:pPr>
            <a:r>
              <a:rPr lang="en-US" sz="850" dirty="0"/>
              <a:t>More </a:t>
            </a:r>
            <a:r>
              <a:rPr lang="en-US" sz="850" dirty="0" smtClean="0"/>
              <a:t>EU-supporters </a:t>
            </a:r>
            <a:r>
              <a:rPr lang="en-US" sz="850" dirty="0"/>
              <a:t>than </a:t>
            </a:r>
            <a:r>
              <a:rPr lang="en-US" sz="850" dirty="0" smtClean="0"/>
              <a:t>EU-opponents, but a declining or stagnating EU-support</a:t>
            </a:r>
            <a:endParaRPr lang="en-US" sz="850" dirty="0"/>
          </a:p>
          <a:p>
            <a:pPr marL="171450" indent="-171450" algn="l">
              <a:lnSpc>
                <a:spcPct val="100000"/>
              </a:lnSpc>
              <a:buFont typeface="Arial" panose="020B0604020202020204" pitchFamily="34" charset="0"/>
              <a:buChar char="•"/>
            </a:pPr>
            <a:endParaRPr lang="en-US" sz="850" dirty="0" smtClean="0"/>
          </a:p>
          <a:p>
            <a:pPr algn="l">
              <a:lnSpc>
                <a:spcPct val="100000"/>
              </a:lnSpc>
            </a:pPr>
            <a:r>
              <a:rPr lang="en-US" sz="850" dirty="0" smtClean="0"/>
              <a:t>Fewer EU-supporters </a:t>
            </a:r>
            <a:r>
              <a:rPr lang="en-US" sz="850" dirty="0"/>
              <a:t>than EU-opponents, but </a:t>
            </a:r>
            <a:r>
              <a:rPr lang="en-US" sz="850" dirty="0" smtClean="0"/>
              <a:t>an increasing EU-support</a:t>
            </a:r>
            <a:endParaRPr lang="en-US" sz="850" dirty="0"/>
          </a:p>
          <a:p>
            <a:pPr algn="l">
              <a:lnSpc>
                <a:spcPct val="100000"/>
              </a:lnSpc>
            </a:pPr>
            <a:endParaRPr lang="en-US" sz="850" dirty="0" smtClean="0"/>
          </a:p>
          <a:p>
            <a:pPr algn="l">
              <a:lnSpc>
                <a:spcPct val="100000"/>
              </a:lnSpc>
            </a:pPr>
            <a:r>
              <a:rPr lang="en-US" sz="850" dirty="0"/>
              <a:t>Fewer </a:t>
            </a:r>
            <a:r>
              <a:rPr lang="en-US" sz="850" dirty="0" smtClean="0"/>
              <a:t>EU-supporters </a:t>
            </a:r>
            <a:r>
              <a:rPr lang="en-US" sz="850" dirty="0"/>
              <a:t>than EU-opponents, but </a:t>
            </a:r>
            <a:r>
              <a:rPr lang="en-US" sz="850" dirty="0" smtClean="0"/>
              <a:t>a declining or stagnating EU-support</a:t>
            </a:r>
            <a:endParaRPr lang="en-US" sz="850" dirty="0"/>
          </a:p>
          <a:p>
            <a:pPr algn="l"/>
            <a:endParaRPr lang="da-DK" sz="1050" dirty="0" smtClean="0"/>
          </a:p>
          <a:p>
            <a:endParaRPr lang="da-DK" dirty="0"/>
          </a:p>
        </p:txBody>
      </p:sp>
      <p:pic>
        <p:nvPicPr>
          <p:cNvPr id="4098"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32539" t="39891" r="66707" b="52352"/>
          <a:stretch/>
        </p:blipFill>
        <p:spPr bwMode="auto">
          <a:xfrm>
            <a:off x="2627784" y="4920811"/>
            <a:ext cx="238267" cy="13788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9550467"/>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218" y="692696"/>
            <a:ext cx="7921625" cy="1022350"/>
          </a:xfrm>
        </p:spPr>
        <p:txBody>
          <a:bodyPr/>
          <a:lstStyle/>
          <a:p>
            <a:pPr algn="ctr"/>
            <a:r>
              <a:rPr lang="da-DK" sz="3200" b="1" dirty="0" smtClean="0">
                <a:latin typeface="Garamond" panose="02020404030301010803" pitchFamily="18" charset="0"/>
              </a:rPr>
              <a:t>Kina – en voksende stormagt</a:t>
            </a:r>
            <a:endParaRPr lang="da-DK" sz="3200" b="1" dirty="0">
              <a:latin typeface="Garamond" panose="02020404030301010803" pitchFamily="18" charset="0"/>
            </a:endParaRPr>
          </a:p>
        </p:txBody>
      </p:sp>
      <p:sp>
        <p:nvSpPr>
          <p:cNvPr id="4" name="Slide Number Placeholder 3"/>
          <p:cNvSpPr>
            <a:spLocks noGrp="1"/>
          </p:cNvSpPr>
          <p:nvPr>
            <p:ph type="sldNum" sz="quarter" idx="10"/>
          </p:nvPr>
        </p:nvSpPr>
        <p:spPr/>
        <p:txBody>
          <a:bodyPr/>
          <a:lstStyle/>
          <a:p>
            <a:fld id="{1770D6F2-38A2-491C-A3C3-DA4DA7BD2951}" type="slidenum">
              <a:rPr lang="en-US" altLang="da-DK" smtClean="0"/>
              <a:pPr/>
              <a:t>13</a:t>
            </a:fld>
            <a:endParaRPr lang="en-US" altLang="da-DK"/>
          </a:p>
        </p:txBody>
      </p:sp>
      <p:sp>
        <p:nvSpPr>
          <p:cNvPr id="5" name="TextBox 4"/>
          <p:cNvSpPr txBox="1"/>
          <p:nvPr/>
        </p:nvSpPr>
        <p:spPr>
          <a:xfrm>
            <a:off x="1256958" y="5661248"/>
            <a:ext cx="1741182" cy="502702"/>
          </a:xfrm>
          <a:prstGeom prst="rect">
            <a:avLst/>
          </a:prstGeom>
          <a:noFill/>
        </p:spPr>
        <p:txBody>
          <a:bodyPr wrap="none" rtlCol="0">
            <a:spAutoFit/>
          </a:bodyPr>
          <a:lstStyle/>
          <a:p>
            <a:r>
              <a:rPr lang="da-DK" sz="1000" dirty="0" smtClean="0">
                <a:latin typeface="Garamond" panose="02020404030301010803" pitchFamily="18" charset="0"/>
              </a:rPr>
              <a:t>Kilde: IMF </a:t>
            </a:r>
            <a:r>
              <a:rPr lang="da-DK" sz="1000" dirty="0" err="1" smtClean="0">
                <a:latin typeface="Garamond" panose="02020404030301010803" pitchFamily="18" charset="0"/>
              </a:rPr>
              <a:t>Economic</a:t>
            </a:r>
            <a:r>
              <a:rPr lang="da-DK" sz="1000" dirty="0" smtClean="0">
                <a:latin typeface="Garamond" panose="02020404030301010803" pitchFamily="18" charset="0"/>
              </a:rPr>
              <a:t> Outlook</a:t>
            </a:r>
            <a:endParaRPr lang="en-GB" sz="1000" dirty="0">
              <a:latin typeface="Garamond" panose="02020404030301010803" pitchFamily="18" charset="0"/>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958" y="1556792"/>
            <a:ext cx="6630085"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0682609"/>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14350" y="692696"/>
            <a:ext cx="7921625" cy="1512168"/>
          </a:xfrm>
        </p:spPr>
        <p:txBody>
          <a:bodyPr/>
          <a:lstStyle/>
          <a:p>
            <a:pPr algn="ctr">
              <a:defRPr sz="1800" b="1" i="0" u="none" strike="noStrike" kern="1200" baseline="0">
                <a:solidFill>
                  <a:sysClr val="windowText" lastClr="000000"/>
                </a:solidFill>
                <a:latin typeface="+mn-lt"/>
                <a:ea typeface="+mn-ea"/>
                <a:cs typeface="+mn-cs"/>
              </a:defRPr>
            </a:pPr>
            <a:r>
              <a:rPr lang="en-GB" sz="3200" b="1" kern="1200" dirty="0" err="1" smtClean="0">
                <a:solidFill>
                  <a:sysClr val="windowText" lastClr="000000"/>
                </a:solidFill>
                <a:latin typeface="Garamond" panose="02020404030301010803" pitchFamily="18" charset="0"/>
              </a:rPr>
              <a:t>Forventet</a:t>
            </a:r>
            <a:r>
              <a:rPr lang="en-GB" sz="3200" b="1" kern="1200" dirty="0" smtClean="0">
                <a:solidFill>
                  <a:sysClr val="windowText" lastClr="000000"/>
                </a:solidFill>
                <a:latin typeface="Garamond" panose="02020404030301010803" pitchFamily="18" charset="0"/>
              </a:rPr>
              <a:t> </a:t>
            </a:r>
            <a:r>
              <a:rPr lang="en-GB" sz="3200" b="1" kern="1200" dirty="0" err="1" smtClean="0">
                <a:solidFill>
                  <a:sysClr val="windowText" lastClr="000000"/>
                </a:solidFill>
                <a:latin typeface="Garamond" panose="02020404030301010803" pitchFamily="18" charset="0"/>
              </a:rPr>
              <a:t>økonomisk</a:t>
            </a:r>
            <a:r>
              <a:rPr lang="en-GB" sz="3200" b="1" kern="1200" dirty="0" smtClean="0">
                <a:solidFill>
                  <a:sysClr val="windowText" lastClr="000000"/>
                </a:solidFill>
                <a:latin typeface="Garamond" panose="02020404030301010803" pitchFamily="18" charset="0"/>
              </a:rPr>
              <a:t> </a:t>
            </a:r>
            <a:r>
              <a:rPr lang="en-GB" sz="3200" b="1" kern="1200" dirty="0" err="1" smtClean="0">
                <a:solidFill>
                  <a:sysClr val="windowText" lastClr="000000"/>
                </a:solidFill>
                <a:latin typeface="Garamond" panose="02020404030301010803" pitchFamily="18" charset="0"/>
              </a:rPr>
              <a:t>vækst</a:t>
            </a:r>
            <a:r>
              <a:rPr lang="en-GB" sz="3200" b="1" kern="1200" dirty="0" smtClean="0">
                <a:solidFill>
                  <a:sysClr val="windowText" lastClr="000000"/>
                </a:solidFill>
                <a:latin typeface="Garamond" panose="02020404030301010803" pitchFamily="18" charset="0"/>
              </a:rPr>
              <a:t/>
            </a:r>
            <a:br>
              <a:rPr lang="en-GB" sz="3200" b="1" kern="1200" dirty="0" smtClean="0">
                <a:solidFill>
                  <a:sysClr val="windowText" lastClr="000000"/>
                </a:solidFill>
                <a:latin typeface="Garamond" panose="02020404030301010803" pitchFamily="18" charset="0"/>
              </a:rPr>
            </a:br>
            <a:r>
              <a:rPr lang="en-GB" sz="3200" b="1" kern="1200" dirty="0" smtClean="0">
                <a:solidFill>
                  <a:sysClr val="windowText" lastClr="000000"/>
                </a:solidFill>
                <a:latin typeface="Garamond" panose="02020404030301010803" pitchFamily="18" charset="0"/>
              </a:rPr>
              <a:t>2016-2019</a:t>
            </a:r>
            <a:endParaRPr lang="en-GB" sz="3200" b="1" kern="1200" dirty="0">
              <a:solidFill>
                <a:sysClr val="windowText" lastClr="000000"/>
              </a:solidFill>
              <a:latin typeface="Garamond" panose="02020404030301010803" pitchFamily="18" charset="0"/>
            </a:endParaRPr>
          </a:p>
        </p:txBody>
      </p:sp>
      <p:sp>
        <p:nvSpPr>
          <p:cNvPr id="4" name="TextBox 3"/>
          <p:cNvSpPr txBox="1"/>
          <p:nvPr/>
        </p:nvSpPr>
        <p:spPr>
          <a:xfrm>
            <a:off x="179512" y="5535975"/>
            <a:ext cx="3053705" cy="502702"/>
          </a:xfrm>
          <a:prstGeom prst="rect">
            <a:avLst/>
          </a:prstGeom>
          <a:noFill/>
        </p:spPr>
        <p:txBody>
          <a:bodyPr wrap="square" rtlCol="0">
            <a:spAutoFit/>
          </a:bodyPr>
          <a:lstStyle/>
          <a:p>
            <a:r>
              <a:rPr lang="da-DK" sz="1000" dirty="0" smtClean="0"/>
              <a:t>Kilde: Verdensbanken </a:t>
            </a:r>
            <a:endParaRPr lang="en-GB" sz="1000" dirty="0"/>
          </a:p>
        </p:txBody>
      </p:sp>
      <p:cxnSp>
        <p:nvCxnSpPr>
          <p:cNvPr id="5" name="Straight Connector 4"/>
          <p:cNvCxnSpPr/>
          <p:nvPr/>
        </p:nvCxnSpPr>
        <p:spPr bwMode="auto">
          <a:xfrm>
            <a:off x="3059832" y="4687200"/>
            <a:ext cx="216024" cy="0"/>
          </a:xfrm>
          <a:prstGeom prst="line">
            <a:avLst/>
          </a:prstGeom>
          <a:solidFill>
            <a:schemeClr val="hlink"/>
          </a:solidFill>
          <a:ln w="13970" cap="flat" cmpd="sng" algn="ctr">
            <a:solidFill>
              <a:schemeClr val="bg1"/>
            </a:solidFill>
            <a:prstDash val="solid"/>
            <a:round/>
            <a:headEnd type="none" w="med" len="med"/>
            <a:tailEnd type="none" w="med" len="med"/>
          </a:ln>
          <a:effectLst/>
        </p:spPr>
      </p:cxnSp>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09" t="7992" r="12902" b="2572"/>
          <a:stretch/>
        </p:blipFill>
        <p:spPr bwMode="auto">
          <a:xfrm>
            <a:off x="1000125" y="2019300"/>
            <a:ext cx="7143750" cy="362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023420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a:xfrm>
            <a:off x="514350" y="692696"/>
            <a:ext cx="7921625" cy="1022350"/>
          </a:xfrm>
        </p:spPr>
        <p:txBody>
          <a:bodyPr/>
          <a:lstStyle/>
          <a:p>
            <a:pPr algn="ctr"/>
            <a:r>
              <a:rPr lang="da-DK" altLang="en-US" sz="4000" b="1" dirty="0">
                <a:latin typeface="Garamond" panose="02020404030301010803" pitchFamily="18" charset="0"/>
              </a:rPr>
              <a:t>3</a:t>
            </a:r>
            <a:r>
              <a:rPr lang="da-DK" altLang="en-US" sz="4000" b="1" dirty="0" smtClean="0">
                <a:latin typeface="Garamond" panose="02020404030301010803" pitchFamily="18" charset="0"/>
              </a:rPr>
              <a:t>. Tysk økonomi</a:t>
            </a:r>
            <a:endParaRPr lang="en-GB" altLang="en-US" sz="4000" b="1" dirty="0" smtClean="0">
              <a:latin typeface="Garamond" panose="02020404030301010803" pitchFamily="18" charset="0"/>
            </a:endParaRPr>
          </a:p>
        </p:txBody>
      </p:sp>
      <p:pic>
        <p:nvPicPr>
          <p:cNvPr id="13315" name="Picture 2" descr="http://www.spiegel.de/images/image-1174-panoV9free-ujy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868863"/>
            <a:ext cx="3962400" cy="191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4" descr="http://www.nzz.ch/images/auto_autosilo_vw_volkswagen_wirtschaft_konjunktur_fullSize_1.4499393.126337376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4868863"/>
            <a:ext cx="3024188"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6" descr="http://www.bighaber.com/buyukresim/deutsche-wirtschaft-brummt-weiter_2011_789452-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1000" y="4868863"/>
            <a:ext cx="2413000" cy="191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a:spLocks noGrp="1"/>
          </p:cNvSpPr>
          <p:nvPr>
            <p:ph idx="1"/>
          </p:nvPr>
        </p:nvSpPr>
        <p:spPr>
          <a:xfrm>
            <a:off x="539552" y="1762301"/>
            <a:ext cx="4680520" cy="4475011"/>
          </a:xfrm>
        </p:spPr>
        <p:txBody>
          <a:bodyPr/>
          <a:lstStyle/>
          <a:p>
            <a:r>
              <a:rPr lang="da-DK" sz="2000" dirty="0" smtClean="0">
                <a:solidFill>
                  <a:schemeClr val="tx1"/>
                </a:solidFill>
                <a:latin typeface="Garamond" panose="02020404030301010803" pitchFamily="18" charset="0"/>
              </a:rPr>
              <a:t>Tysk økonomi er fortsat solid og lader til at trodse de mange usikkerhedsmomenter </a:t>
            </a:r>
          </a:p>
          <a:p>
            <a:r>
              <a:rPr lang="da-DK" sz="2000" dirty="0" smtClean="0">
                <a:solidFill>
                  <a:schemeClr val="tx1"/>
                </a:solidFill>
                <a:latin typeface="Garamond" panose="02020404030301010803" pitchFamily="18" charset="0"/>
              </a:rPr>
              <a:t>Positiv </a:t>
            </a:r>
            <a:r>
              <a:rPr lang="da-DK" sz="2000" dirty="0">
                <a:solidFill>
                  <a:schemeClr val="tx1"/>
                </a:solidFill>
                <a:latin typeface="Garamond" panose="02020404030301010803" pitchFamily="18" charset="0"/>
              </a:rPr>
              <a:t>udvikling i</a:t>
            </a:r>
            <a:r>
              <a:rPr lang="da-DK" sz="2000" dirty="0" smtClean="0">
                <a:solidFill>
                  <a:schemeClr val="tx1"/>
                </a:solidFill>
                <a:latin typeface="Garamond" panose="02020404030301010803" pitchFamily="18" charset="0"/>
              </a:rPr>
              <a:t> </a:t>
            </a:r>
            <a:r>
              <a:rPr lang="da-DK" sz="2000" dirty="0">
                <a:solidFill>
                  <a:schemeClr val="tx1"/>
                </a:solidFill>
                <a:latin typeface="Garamond" panose="02020404030301010803" pitchFamily="18" charset="0"/>
              </a:rPr>
              <a:t>købekraft, efterspørgsel, </a:t>
            </a:r>
            <a:r>
              <a:rPr lang="da-DK" sz="2000" dirty="0" smtClean="0">
                <a:solidFill>
                  <a:schemeClr val="tx1"/>
                </a:solidFill>
                <a:latin typeface="Garamond" panose="02020404030301010803" pitchFamily="18" charset="0"/>
              </a:rPr>
              <a:t>forbrug og offentlige udgifter.</a:t>
            </a:r>
            <a:endParaRPr lang="da-DK" sz="2000" dirty="0">
              <a:solidFill>
                <a:schemeClr val="tx1"/>
              </a:solidFill>
              <a:latin typeface="Garamond" panose="02020404030301010803" pitchFamily="18" charset="0"/>
            </a:endParaRPr>
          </a:p>
          <a:p>
            <a:r>
              <a:rPr lang="da-DK" sz="2000" dirty="0" smtClean="0">
                <a:solidFill>
                  <a:schemeClr val="tx1"/>
                </a:solidFill>
                <a:latin typeface="Garamond" panose="02020404030301010803" pitchFamily="18" charset="0"/>
              </a:rPr>
              <a:t>Solide offentlige finanser </a:t>
            </a:r>
          </a:p>
          <a:p>
            <a:r>
              <a:rPr lang="da-DK" sz="2000" dirty="0" smtClean="0">
                <a:latin typeface="Garamond" panose="02020404030301010803" pitchFamily="18" charset="0"/>
              </a:rPr>
              <a:t>Antallet </a:t>
            </a:r>
            <a:r>
              <a:rPr lang="da-DK" sz="2000" dirty="0">
                <a:latin typeface="Garamond" panose="02020404030301010803" pitchFamily="18" charset="0"/>
              </a:rPr>
              <a:t>af beskæftigede </a:t>
            </a:r>
            <a:r>
              <a:rPr lang="da-DK" sz="2000" dirty="0" smtClean="0">
                <a:latin typeface="Garamond" panose="02020404030301010803" pitchFamily="18" charset="0"/>
              </a:rPr>
              <a:t>slår rekord og ledigheden blandt de laveste i Europa</a:t>
            </a:r>
            <a:endParaRPr lang="da-DK" sz="2800" dirty="0">
              <a:latin typeface="Garamond" panose="02020404030301010803" pitchFamily="18" charset="0"/>
            </a:endParaRPr>
          </a:p>
        </p:txBody>
      </p:sp>
      <p:sp>
        <p:nvSpPr>
          <p:cNvPr id="2" name="Tekstboks 1"/>
          <p:cNvSpPr txBox="1"/>
          <p:nvPr/>
        </p:nvSpPr>
        <p:spPr>
          <a:xfrm>
            <a:off x="5242844" y="1654662"/>
            <a:ext cx="3686019" cy="457689"/>
          </a:xfrm>
          <a:prstGeom prst="rect">
            <a:avLst/>
          </a:prstGeom>
          <a:noFill/>
        </p:spPr>
        <p:txBody>
          <a:bodyPr wrap="square" rtlCol="0">
            <a:spAutoFit/>
          </a:bodyPr>
          <a:lstStyle/>
          <a:p>
            <a:pPr algn="ctr"/>
            <a:r>
              <a:rPr lang="da-DK" dirty="0" smtClean="0">
                <a:latin typeface="Garamond" panose="02020404030301010803" pitchFamily="18" charset="0"/>
              </a:rPr>
              <a:t>Regeringens forårsprognose, maj 2017</a:t>
            </a:r>
            <a:endParaRPr lang="en-GB" dirty="0">
              <a:latin typeface="Garamond" panose="02020404030301010803"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139275304"/>
              </p:ext>
            </p:extLst>
          </p:nvPr>
        </p:nvGraphicFramePr>
        <p:xfrm>
          <a:off x="5220072" y="2132856"/>
          <a:ext cx="3744416" cy="2284953"/>
        </p:xfrm>
        <a:graphic>
          <a:graphicData uri="http://schemas.openxmlformats.org/drawingml/2006/table">
            <a:tbl>
              <a:tblPr firstRow="1">
                <a:tableStyleId>{93296810-A885-4BE3-A3E7-6D5BEEA58F35}</a:tableStyleId>
              </a:tblPr>
              <a:tblGrid>
                <a:gridCol w="2016224">
                  <a:extLst>
                    <a:ext uri="{9D8B030D-6E8A-4147-A177-3AD203B41FA5}">
                      <a16:colId xmlns:a16="http://schemas.microsoft.com/office/drawing/2014/main" val="20000"/>
                    </a:ext>
                  </a:extLst>
                </a:gridCol>
                <a:gridCol w="576064">
                  <a:extLst>
                    <a:ext uri="{9D8B030D-6E8A-4147-A177-3AD203B41FA5}">
                      <a16:colId xmlns:a16="http://schemas.microsoft.com/office/drawing/2014/main" val="20001"/>
                    </a:ext>
                  </a:extLst>
                </a:gridCol>
                <a:gridCol w="576064">
                  <a:extLst>
                    <a:ext uri="{9D8B030D-6E8A-4147-A177-3AD203B41FA5}">
                      <a16:colId xmlns:a16="http://schemas.microsoft.com/office/drawing/2014/main" val="20002"/>
                    </a:ext>
                  </a:extLst>
                </a:gridCol>
                <a:gridCol w="576064">
                  <a:extLst>
                    <a:ext uri="{9D8B030D-6E8A-4147-A177-3AD203B41FA5}">
                      <a16:colId xmlns:a16="http://schemas.microsoft.com/office/drawing/2014/main" val="20003"/>
                    </a:ext>
                  </a:extLst>
                </a:gridCol>
              </a:tblGrid>
              <a:tr h="196721">
                <a:tc>
                  <a:txBody>
                    <a:bodyPr/>
                    <a:lstStyle/>
                    <a:p>
                      <a:pPr>
                        <a:lnSpc>
                          <a:spcPct val="115000"/>
                        </a:lnSpc>
                        <a:spcAft>
                          <a:spcPts val="0"/>
                        </a:spcAft>
                      </a:pPr>
                      <a:r>
                        <a:rPr lang="da-DK" sz="800" dirty="0">
                          <a:effectLst/>
                        </a:rPr>
                        <a:t>Nøgletal</a:t>
                      </a:r>
                      <a:endParaRPr lang="da-DK" sz="800" dirty="0">
                        <a:solidFill>
                          <a:schemeClr val="bg1"/>
                        </a:solidFill>
                        <a:effectLst/>
                        <a:latin typeface="Verdana"/>
                      </a:endParaRPr>
                    </a:p>
                  </a:txBody>
                  <a:tcPr marL="52794" marR="52794"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070C0"/>
                    </a:solidFill>
                  </a:tcPr>
                </a:tc>
                <a:tc>
                  <a:txBody>
                    <a:bodyPr/>
                    <a:lstStyle/>
                    <a:p>
                      <a:pPr>
                        <a:lnSpc>
                          <a:spcPct val="115000"/>
                        </a:lnSpc>
                        <a:spcAft>
                          <a:spcPts val="0"/>
                        </a:spcAft>
                      </a:pPr>
                      <a:r>
                        <a:rPr lang="da-DK" sz="800" dirty="0">
                          <a:effectLst/>
                        </a:rPr>
                        <a:t>2016</a:t>
                      </a:r>
                      <a:endParaRPr lang="da-DK" sz="800" dirty="0">
                        <a:solidFill>
                          <a:schemeClr val="bg1"/>
                        </a:solidFill>
                        <a:effectLst/>
                        <a:latin typeface="Verdana"/>
                      </a:endParaRPr>
                    </a:p>
                  </a:txBody>
                  <a:tcPr marL="52794" marR="52794" marT="0" marB="0">
                    <a:lnT w="12700" cap="flat" cmpd="sng" algn="ctr">
                      <a:solidFill>
                        <a:schemeClr val="tx1"/>
                      </a:solidFill>
                      <a:prstDash val="solid"/>
                      <a:round/>
                      <a:headEnd type="none" w="med" len="med"/>
                      <a:tailEnd type="none" w="med" len="med"/>
                    </a:lnT>
                    <a:solidFill>
                      <a:srgbClr val="0070C0"/>
                    </a:solidFill>
                  </a:tcPr>
                </a:tc>
                <a:tc>
                  <a:txBody>
                    <a:bodyPr/>
                    <a:lstStyle/>
                    <a:p>
                      <a:pPr>
                        <a:lnSpc>
                          <a:spcPct val="115000"/>
                        </a:lnSpc>
                        <a:spcAft>
                          <a:spcPts val="0"/>
                        </a:spcAft>
                      </a:pPr>
                      <a:r>
                        <a:rPr lang="da-DK" sz="800">
                          <a:effectLst/>
                        </a:rPr>
                        <a:t>2017</a:t>
                      </a:r>
                      <a:endParaRPr lang="da-DK" sz="800">
                        <a:solidFill>
                          <a:schemeClr val="bg1"/>
                        </a:solidFill>
                        <a:effectLst/>
                        <a:latin typeface="Verdana"/>
                      </a:endParaRPr>
                    </a:p>
                  </a:txBody>
                  <a:tcPr marL="52794" marR="52794" marT="0" marB="0">
                    <a:lnT w="12700" cap="flat" cmpd="sng" algn="ctr">
                      <a:solidFill>
                        <a:schemeClr val="tx1"/>
                      </a:solidFill>
                      <a:prstDash val="solid"/>
                      <a:round/>
                      <a:headEnd type="none" w="med" len="med"/>
                      <a:tailEnd type="none" w="med" len="med"/>
                    </a:lnT>
                    <a:solidFill>
                      <a:srgbClr val="0070C0"/>
                    </a:solidFill>
                  </a:tcPr>
                </a:tc>
                <a:tc>
                  <a:txBody>
                    <a:bodyPr/>
                    <a:lstStyle/>
                    <a:p>
                      <a:pPr>
                        <a:lnSpc>
                          <a:spcPct val="115000"/>
                        </a:lnSpc>
                        <a:spcAft>
                          <a:spcPts val="0"/>
                        </a:spcAft>
                      </a:pPr>
                      <a:r>
                        <a:rPr lang="da-DK" sz="800" dirty="0">
                          <a:effectLst/>
                        </a:rPr>
                        <a:t>2018</a:t>
                      </a:r>
                      <a:endParaRPr lang="da-DK" sz="800" dirty="0">
                        <a:solidFill>
                          <a:schemeClr val="bg1"/>
                        </a:solidFill>
                        <a:effectLst/>
                        <a:latin typeface="Verdana"/>
                      </a:endParaRPr>
                    </a:p>
                  </a:txBody>
                  <a:tcPr marL="52794" marR="52794"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70C0"/>
                    </a:solidFill>
                  </a:tcPr>
                </a:tc>
                <a:extLst>
                  <a:ext uri="{0D108BD9-81ED-4DB2-BD59-A6C34878D82A}">
                    <a16:rowId xmlns:a16="http://schemas.microsoft.com/office/drawing/2014/main" val="10000"/>
                  </a:ext>
                </a:extLst>
              </a:tr>
              <a:tr h="144325">
                <a:tc>
                  <a:txBody>
                    <a:bodyPr/>
                    <a:lstStyle/>
                    <a:p>
                      <a:pPr>
                        <a:lnSpc>
                          <a:spcPct val="115000"/>
                        </a:lnSpc>
                        <a:spcAft>
                          <a:spcPts val="0"/>
                        </a:spcAft>
                      </a:pPr>
                      <a:r>
                        <a:rPr lang="da-DK" sz="800" dirty="0">
                          <a:effectLst/>
                        </a:rPr>
                        <a:t>BNP</a:t>
                      </a:r>
                      <a:endParaRPr lang="da-DK" sz="800" dirty="0">
                        <a:solidFill>
                          <a:srgbClr val="1F497D"/>
                        </a:solidFill>
                        <a:effectLst/>
                        <a:latin typeface="Verdana"/>
                      </a:endParaRPr>
                    </a:p>
                  </a:txBody>
                  <a:tcPr marL="52794" marR="52794" marT="0" marB="0">
                    <a:lnL w="12700" cap="flat" cmpd="sng" algn="ctr">
                      <a:solidFill>
                        <a:schemeClr val="tx1"/>
                      </a:solidFill>
                      <a:prstDash val="solid"/>
                      <a:round/>
                      <a:headEnd type="none" w="med" len="med"/>
                      <a:tailEnd type="none" w="med" len="med"/>
                    </a:lnL>
                  </a:tcPr>
                </a:tc>
                <a:tc>
                  <a:txBody>
                    <a:bodyPr/>
                    <a:lstStyle/>
                    <a:p>
                      <a:pPr>
                        <a:lnSpc>
                          <a:spcPct val="115000"/>
                        </a:lnSpc>
                        <a:spcAft>
                          <a:spcPts val="0"/>
                        </a:spcAft>
                      </a:pPr>
                      <a:r>
                        <a:rPr lang="da-DK" sz="800">
                          <a:effectLst/>
                        </a:rPr>
                        <a:t>1,9</a:t>
                      </a:r>
                      <a:endParaRPr lang="da-DK" sz="800">
                        <a:solidFill>
                          <a:srgbClr val="1F497D"/>
                        </a:solidFill>
                        <a:effectLst/>
                        <a:latin typeface="Verdana"/>
                      </a:endParaRPr>
                    </a:p>
                  </a:txBody>
                  <a:tcPr marL="52794" marR="52794" marT="0" marB="0"/>
                </a:tc>
                <a:tc>
                  <a:txBody>
                    <a:bodyPr/>
                    <a:lstStyle/>
                    <a:p>
                      <a:pPr>
                        <a:lnSpc>
                          <a:spcPct val="115000"/>
                        </a:lnSpc>
                        <a:spcAft>
                          <a:spcPts val="0"/>
                        </a:spcAft>
                      </a:pPr>
                      <a:r>
                        <a:rPr lang="da-DK" sz="800">
                          <a:effectLst/>
                        </a:rPr>
                        <a:t>1,5</a:t>
                      </a:r>
                      <a:endParaRPr lang="da-DK" sz="800">
                        <a:solidFill>
                          <a:srgbClr val="1F497D"/>
                        </a:solidFill>
                        <a:effectLst/>
                        <a:latin typeface="Verdana"/>
                      </a:endParaRPr>
                    </a:p>
                  </a:txBody>
                  <a:tcPr marL="52794" marR="52794" marT="0" marB="0"/>
                </a:tc>
                <a:tc>
                  <a:txBody>
                    <a:bodyPr/>
                    <a:lstStyle/>
                    <a:p>
                      <a:pPr>
                        <a:lnSpc>
                          <a:spcPct val="115000"/>
                        </a:lnSpc>
                        <a:spcAft>
                          <a:spcPts val="0"/>
                        </a:spcAft>
                      </a:pPr>
                      <a:r>
                        <a:rPr lang="da-DK" sz="800">
                          <a:effectLst/>
                        </a:rPr>
                        <a:t>1,6</a:t>
                      </a:r>
                      <a:endParaRPr lang="da-DK" sz="800">
                        <a:solidFill>
                          <a:srgbClr val="1F497D"/>
                        </a:solidFill>
                        <a:effectLst/>
                        <a:latin typeface="Verdana"/>
                      </a:endParaRPr>
                    </a:p>
                  </a:txBody>
                  <a:tcPr marL="52794" marR="52794" marT="0" marB="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196721">
                <a:tc>
                  <a:txBody>
                    <a:bodyPr/>
                    <a:lstStyle/>
                    <a:p>
                      <a:pPr>
                        <a:lnSpc>
                          <a:spcPct val="115000"/>
                        </a:lnSpc>
                        <a:spcAft>
                          <a:spcPts val="0"/>
                        </a:spcAft>
                      </a:pPr>
                      <a:r>
                        <a:rPr lang="da-DK" sz="800" dirty="0">
                          <a:effectLst/>
                        </a:rPr>
                        <a:t>Eksport</a:t>
                      </a:r>
                      <a:endParaRPr lang="da-DK" sz="800" dirty="0">
                        <a:solidFill>
                          <a:srgbClr val="1F497D"/>
                        </a:solidFill>
                        <a:effectLst/>
                        <a:latin typeface="Verdana"/>
                      </a:endParaRPr>
                    </a:p>
                  </a:txBody>
                  <a:tcPr marL="52794" marR="52794" marT="0" marB="0">
                    <a:lnL w="12700" cap="flat" cmpd="sng" algn="ctr">
                      <a:solidFill>
                        <a:schemeClr val="tx1"/>
                      </a:solidFill>
                      <a:prstDash val="solid"/>
                      <a:round/>
                      <a:headEnd type="none" w="med" len="med"/>
                      <a:tailEnd type="none" w="med" len="med"/>
                    </a:lnL>
                  </a:tcPr>
                </a:tc>
                <a:tc>
                  <a:txBody>
                    <a:bodyPr/>
                    <a:lstStyle/>
                    <a:p>
                      <a:pPr>
                        <a:lnSpc>
                          <a:spcPct val="115000"/>
                        </a:lnSpc>
                        <a:spcAft>
                          <a:spcPts val="0"/>
                        </a:spcAft>
                      </a:pPr>
                      <a:r>
                        <a:rPr lang="da-DK" sz="800">
                          <a:effectLst/>
                        </a:rPr>
                        <a:t>2,6</a:t>
                      </a:r>
                      <a:endParaRPr lang="da-DK" sz="800">
                        <a:solidFill>
                          <a:srgbClr val="1F497D"/>
                        </a:solidFill>
                        <a:effectLst/>
                        <a:latin typeface="Verdana"/>
                      </a:endParaRPr>
                    </a:p>
                  </a:txBody>
                  <a:tcPr marL="52794" marR="52794" marT="0" marB="0"/>
                </a:tc>
                <a:tc>
                  <a:txBody>
                    <a:bodyPr/>
                    <a:lstStyle/>
                    <a:p>
                      <a:pPr>
                        <a:lnSpc>
                          <a:spcPct val="115000"/>
                        </a:lnSpc>
                        <a:spcAft>
                          <a:spcPts val="0"/>
                        </a:spcAft>
                      </a:pPr>
                      <a:r>
                        <a:rPr lang="da-DK" sz="800">
                          <a:effectLst/>
                        </a:rPr>
                        <a:t>3,3</a:t>
                      </a:r>
                      <a:endParaRPr lang="da-DK" sz="800">
                        <a:solidFill>
                          <a:srgbClr val="1F497D"/>
                        </a:solidFill>
                        <a:effectLst/>
                        <a:latin typeface="Verdana"/>
                      </a:endParaRPr>
                    </a:p>
                  </a:txBody>
                  <a:tcPr marL="52794" marR="52794" marT="0" marB="0"/>
                </a:tc>
                <a:tc>
                  <a:txBody>
                    <a:bodyPr/>
                    <a:lstStyle/>
                    <a:p>
                      <a:pPr>
                        <a:lnSpc>
                          <a:spcPct val="115000"/>
                        </a:lnSpc>
                        <a:spcAft>
                          <a:spcPts val="0"/>
                        </a:spcAft>
                      </a:pPr>
                      <a:r>
                        <a:rPr lang="da-DK" sz="800">
                          <a:effectLst/>
                        </a:rPr>
                        <a:t>3,8</a:t>
                      </a:r>
                      <a:endParaRPr lang="da-DK" sz="800">
                        <a:solidFill>
                          <a:srgbClr val="1F497D"/>
                        </a:solidFill>
                        <a:effectLst/>
                        <a:latin typeface="Verdana"/>
                      </a:endParaRPr>
                    </a:p>
                  </a:txBody>
                  <a:tcPr marL="52794" marR="52794" marT="0" marB="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196721">
                <a:tc>
                  <a:txBody>
                    <a:bodyPr/>
                    <a:lstStyle/>
                    <a:p>
                      <a:pPr>
                        <a:lnSpc>
                          <a:spcPct val="115000"/>
                        </a:lnSpc>
                        <a:spcAft>
                          <a:spcPts val="0"/>
                        </a:spcAft>
                      </a:pPr>
                      <a:r>
                        <a:rPr lang="da-DK" sz="800" dirty="0">
                          <a:effectLst/>
                        </a:rPr>
                        <a:t>Import</a:t>
                      </a:r>
                      <a:endParaRPr lang="da-DK" sz="800" dirty="0">
                        <a:solidFill>
                          <a:srgbClr val="1F497D"/>
                        </a:solidFill>
                        <a:effectLst/>
                        <a:latin typeface="Verdana"/>
                      </a:endParaRPr>
                    </a:p>
                  </a:txBody>
                  <a:tcPr marL="52794" marR="52794" marT="0" marB="0">
                    <a:lnL w="12700" cap="flat" cmpd="sng" algn="ctr">
                      <a:solidFill>
                        <a:schemeClr val="tx1"/>
                      </a:solidFill>
                      <a:prstDash val="solid"/>
                      <a:round/>
                      <a:headEnd type="none" w="med" len="med"/>
                      <a:tailEnd type="none" w="med" len="med"/>
                    </a:lnL>
                  </a:tcPr>
                </a:tc>
                <a:tc>
                  <a:txBody>
                    <a:bodyPr/>
                    <a:lstStyle/>
                    <a:p>
                      <a:pPr>
                        <a:lnSpc>
                          <a:spcPct val="115000"/>
                        </a:lnSpc>
                        <a:spcAft>
                          <a:spcPts val="0"/>
                        </a:spcAft>
                      </a:pPr>
                      <a:r>
                        <a:rPr lang="da-DK" sz="800">
                          <a:effectLst/>
                        </a:rPr>
                        <a:t>3,7</a:t>
                      </a:r>
                      <a:endParaRPr lang="da-DK" sz="800">
                        <a:solidFill>
                          <a:srgbClr val="1F497D"/>
                        </a:solidFill>
                        <a:effectLst/>
                        <a:latin typeface="Verdana"/>
                      </a:endParaRPr>
                    </a:p>
                  </a:txBody>
                  <a:tcPr marL="52794" marR="52794" marT="0" marB="0"/>
                </a:tc>
                <a:tc>
                  <a:txBody>
                    <a:bodyPr/>
                    <a:lstStyle/>
                    <a:p>
                      <a:pPr>
                        <a:lnSpc>
                          <a:spcPct val="115000"/>
                        </a:lnSpc>
                        <a:spcAft>
                          <a:spcPts val="0"/>
                        </a:spcAft>
                      </a:pPr>
                      <a:r>
                        <a:rPr lang="da-DK" sz="800">
                          <a:effectLst/>
                        </a:rPr>
                        <a:t>4,5</a:t>
                      </a:r>
                      <a:endParaRPr lang="da-DK" sz="800">
                        <a:solidFill>
                          <a:srgbClr val="1F497D"/>
                        </a:solidFill>
                        <a:effectLst/>
                        <a:latin typeface="Verdana"/>
                      </a:endParaRPr>
                    </a:p>
                  </a:txBody>
                  <a:tcPr marL="52794" marR="52794" marT="0" marB="0"/>
                </a:tc>
                <a:tc>
                  <a:txBody>
                    <a:bodyPr/>
                    <a:lstStyle/>
                    <a:p>
                      <a:pPr>
                        <a:lnSpc>
                          <a:spcPct val="115000"/>
                        </a:lnSpc>
                        <a:spcAft>
                          <a:spcPts val="0"/>
                        </a:spcAft>
                      </a:pPr>
                      <a:r>
                        <a:rPr lang="da-DK" sz="800">
                          <a:effectLst/>
                        </a:rPr>
                        <a:t>4,7</a:t>
                      </a:r>
                      <a:endParaRPr lang="da-DK" sz="800">
                        <a:solidFill>
                          <a:srgbClr val="1F497D"/>
                        </a:solidFill>
                        <a:effectLst/>
                        <a:latin typeface="Verdana"/>
                      </a:endParaRPr>
                    </a:p>
                  </a:txBody>
                  <a:tcPr marL="52794" marR="52794" marT="0" marB="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201616">
                <a:tc>
                  <a:txBody>
                    <a:bodyPr/>
                    <a:lstStyle/>
                    <a:p>
                      <a:pPr>
                        <a:lnSpc>
                          <a:spcPct val="115000"/>
                        </a:lnSpc>
                        <a:spcAft>
                          <a:spcPts val="0"/>
                        </a:spcAft>
                      </a:pPr>
                      <a:r>
                        <a:rPr lang="da-DK" sz="800" dirty="0">
                          <a:effectLst/>
                        </a:rPr>
                        <a:t>Bruttoanlægsinvesteringer</a:t>
                      </a:r>
                      <a:endParaRPr lang="da-DK" sz="800" dirty="0">
                        <a:solidFill>
                          <a:srgbClr val="1F497D"/>
                        </a:solidFill>
                        <a:effectLst/>
                        <a:latin typeface="Verdana"/>
                      </a:endParaRPr>
                    </a:p>
                  </a:txBody>
                  <a:tcPr marL="52794" marR="52794" marT="0" marB="0">
                    <a:lnL w="12700" cap="flat" cmpd="sng" algn="ctr">
                      <a:solidFill>
                        <a:schemeClr val="tx1"/>
                      </a:solidFill>
                      <a:prstDash val="solid"/>
                      <a:round/>
                      <a:headEnd type="none" w="med" len="med"/>
                      <a:tailEnd type="none" w="med" len="med"/>
                    </a:lnL>
                  </a:tcPr>
                </a:tc>
                <a:tc>
                  <a:txBody>
                    <a:bodyPr/>
                    <a:lstStyle/>
                    <a:p>
                      <a:pPr>
                        <a:lnSpc>
                          <a:spcPct val="115000"/>
                        </a:lnSpc>
                        <a:spcAft>
                          <a:spcPts val="0"/>
                        </a:spcAft>
                      </a:pPr>
                      <a:r>
                        <a:rPr lang="da-DK" sz="800" dirty="0">
                          <a:effectLst/>
                        </a:rPr>
                        <a:t>2,3</a:t>
                      </a:r>
                      <a:endParaRPr lang="da-DK" sz="800" dirty="0">
                        <a:solidFill>
                          <a:srgbClr val="1F497D"/>
                        </a:solidFill>
                        <a:effectLst/>
                        <a:latin typeface="Verdana"/>
                      </a:endParaRPr>
                    </a:p>
                  </a:txBody>
                  <a:tcPr marL="52794" marR="52794" marT="0" marB="0"/>
                </a:tc>
                <a:tc>
                  <a:txBody>
                    <a:bodyPr/>
                    <a:lstStyle/>
                    <a:p>
                      <a:pPr>
                        <a:lnSpc>
                          <a:spcPct val="115000"/>
                        </a:lnSpc>
                        <a:spcAft>
                          <a:spcPts val="0"/>
                        </a:spcAft>
                      </a:pPr>
                      <a:r>
                        <a:rPr lang="da-DK" sz="800" dirty="0">
                          <a:effectLst/>
                        </a:rPr>
                        <a:t>2,3</a:t>
                      </a:r>
                      <a:endParaRPr lang="da-DK" sz="800" dirty="0">
                        <a:solidFill>
                          <a:srgbClr val="1F497D"/>
                        </a:solidFill>
                        <a:effectLst/>
                        <a:latin typeface="Verdana"/>
                      </a:endParaRPr>
                    </a:p>
                  </a:txBody>
                  <a:tcPr marL="52794" marR="52794" marT="0" marB="0"/>
                </a:tc>
                <a:tc>
                  <a:txBody>
                    <a:bodyPr/>
                    <a:lstStyle/>
                    <a:p>
                      <a:pPr>
                        <a:lnSpc>
                          <a:spcPct val="115000"/>
                        </a:lnSpc>
                        <a:spcAft>
                          <a:spcPts val="0"/>
                        </a:spcAft>
                      </a:pPr>
                      <a:r>
                        <a:rPr lang="da-DK" sz="800">
                          <a:effectLst/>
                        </a:rPr>
                        <a:t>2,9</a:t>
                      </a:r>
                      <a:endParaRPr lang="da-DK" sz="800">
                        <a:solidFill>
                          <a:srgbClr val="1F497D"/>
                        </a:solidFill>
                        <a:effectLst/>
                        <a:latin typeface="Verdana"/>
                      </a:endParaRPr>
                    </a:p>
                  </a:txBody>
                  <a:tcPr marL="52794" marR="52794" marT="0" marB="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196721">
                <a:tc>
                  <a:txBody>
                    <a:bodyPr/>
                    <a:lstStyle/>
                    <a:p>
                      <a:pPr>
                        <a:lnSpc>
                          <a:spcPct val="115000"/>
                        </a:lnSpc>
                        <a:spcAft>
                          <a:spcPts val="0"/>
                        </a:spcAft>
                      </a:pPr>
                      <a:r>
                        <a:rPr lang="da-DK" sz="800" dirty="0">
                          <a:effectLst/>
                        </a:rPr>
                        <a:t>Byggeri</a:t>
                      </a:r>
                      <a:endParaRPr lang="da-DK" sz="800" dirty="0">
                        <a:solidFill>
                          <a:srgbClr val="1F497D"/>
                        </a:solidFill>
                        <a:effectLst/>
                        <a:latin typeface="Verdana"/>
                      </a:endParaRPr>
                    </a:p>
                  </a:txBody>
                  <a:tcPr marL="52794" marR="52794" marT="0" marB="0">
                    <a:lnL w="12700" cap="flat" cmpd="sng" algn="ctr">
                      <a:solidFill>
                        <a:schemeClr val="tx1"/>
                      </a:solidFill>
                      <a:prstDash val="solid"/>
                      <a:round/>
                      <a:headEnd type="none" w="med" len="med"/>
                      <a:tailEnd type="none" w="med" len="med"/>
                    </a:lnL>
                  </a:tcPr>
                </a:tc>
                <a:tc>
                  <a:txBody>
                    <a:bodyPr/>
                    <a:lstStyle/>
                    <a:p>
                      <a:pPr>
                        <a:lnSpc>
                          <a:spcPct val="115000"/>
                        </a:lnSpc>
                        <a:spcAft>
                          <a:spcPts val="0"/>
                        </a:spcAft>
                      </a:pPr>
                      <a:r>
                        <a:rPr lang="da-DK" sz="800" dirty="0">
                          <a:effectLst/>
                        </a:rPr>
                        <a:t>3,0</a:t>
                      </a:r>
                      <a:endParaRPr lang="da-DK" sz="800" dirty="0">
                        <a:solidFill>
                          <a:srgbClr val="1F497D"/>
                        </a:solidFill>
                        <a:effectLst/>
                        <a:latin typeface="Verdana"/>
                      </a:endParaRPr>
                    </a:p>
                  </a:txBody>
                  <a:tcPr marL="52794" marR="52794" marT="0" marB="0"/>
                </a:tc>
                <a:tc>
                  <a:txBody>
                    <a:bodyPr/>
                    <a:lstStyle/>
                    <a:p>
                      <a:pPr>
                        <a:lnSpc>
                          <a:spcPct val="115000"/>
                        </a:lnSpc>
                        <a:spcAft>
                          <a:spcPts val="0"/>
                        </a:spcAft>
                      </a:pPr>
                      <a:r>
                        <a:rPr lang="da-DK" sz="800">
                          <a:effectLst/>
                        </a:rPr>
                        <a:t>2,9</a:t>
                      </a:r>
                      <a:endParaRPr lang="da-DK" sz="800">
                        <a:solidFill>
                          <a:srgbClr val="1F497D"/>
                        </a:solidFill>
                        <a:effectLst/>
                        <a:latin typeface="Verdana"/>
                      </a:endParaRPr>
                    </a:p>
                  </a:txBody>
                  <a:tcPr marL="52794" marR="52794" marT="0" marB="0"/>
                </a:tc>
                <a:tc>
                  <a:txBody>
                    <a:bodyPr/>
                    <a:lstStyle/>
                    <a:p>
                      <a:pPr>
                        <a:lnSpc>
                          <a:spcPct val="115000"/>
                        </a:lnSpc>
                        <a:spcAft>
                          <a:spcPts val="0"/>
                        </a:spcAft>
                      </a:pPr>
                      <a:r>
                        <a:rPr lang="da-DK" sz="800" dirty="0">
                          <a:effectLst/>
                        </a:rPr>
                        <a:t>2,7</a:t>
                      </a:r>
                      <a:endParaRPr lang="da-DK" sz="800" dirty="0">
                        <a:solidFill>
                          <a:srgbClr val="1F497D"/>
                        </a:solidFill>
                        <a:effectLst/>
                        <a:latin typeface="Verdana"/>
                      </a:endParaRPr>
                    </a:p>
                  </a:txBody>
                  <a:tcPr marL="52794" marR="52794" marT="0" marB="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5"/>
                  </a:ext>
                </a:extLst>
              </a:tr>
              <a:tr h="235327">
                <a:tc>
                  <a:txBody>
                    <a:bodyPr/>
                    <a:lstStyle/>
                    <a:p>
                      <a:pPr>
                        <a:lnSpc>
                          <a:spcPct val="115000"/>
                        </a:lnSpc>
                        <a:spcAft>
                          <a:spcPts val="0"/>
                        </a:spcAft>
                      </a:pPr>
                      <a:r>
                        <a:rPr lang="da-DK" sz="800" dirty="0">
                          <a:effectLst/>
                        </a:rPr>
                        <a:t>Privatforbrug</a:t>
                      </a:r>
                      <a:endParaRPr lang="da-DK" sz="800" dirty="0">
                        <a:solidFill>
                          <a:srgbClr val="1F497D"/>
                        </a:solidFill>
                        <a:effectLst/>
                        <a:latin typeface="Verdana"/>
                      </a:endParaRPr>
                    </a:p>
                  </a:txBody>
                  <a:tcPr marL="52794" marR="52794" marT="0" marB="0">
                    <a:lnL w="12700" cap="flat" cmpd="sng" algn="ctr">
                      <a:solidFill>
                        <a:schemeClr val="tx1"/>
                      </a:solidFill>
                      <a:prstDash val="solid"/>
                      <a:round/>
                      <a:headEnd type="none" w="med" len="med"/>
                      <a:tailEnd type="none" w="med" len="med"/>
                    </a:lnL>
                  </a:tcPr>
                </a:tc>
                <a:tc>
                  <a:txBody>
                    <a:bodyPr/>
                    <a:lstStyle/>
                    <a:p>
                      <a:pPr>
                        <a:lnSpc>
                          <a:spcPct val="115000"/>
                        </a:lnSpc>
                        <a:spcAft>
                          <a:spcPts val="0"/>
                        </a:spcAft>
                      </a:pPr>
                      <a:r>
                        <a:rPr lang="da-DK" sz="800" dirty="0">
                          <a:effectLst/>
                        </a:rPr>
                        <a:t>2,0 </a:t>
                      </a:r>
                      <a:endParaRPr lang="da-DK" sz="800" dirty="0">
                        <a:solidFill>
                          <a:srgbClr val="1F497D"/>
                        </a:solidFill>
                        <a:effectLst/>
                        <a:latin typeface="Verdana"/>
                      </a:endParaRPr>
                    </a:p>
                  </a:txBody>
                  <a:tcPr marL="52794" marR="52794" marT="0" marB="0"/>
                </a:tc>
                <a:tc>
                  <a:txBody>
                    <a:bodyPr/>
                    <a:lstStyle/>
                    <a:p>
                      <a:pPr>
                        <a:lnSpc>
                          <a:spcPct val="115000"/>
                        </a:lnSpc>
                        <a:spcAft>
                          <a:spcPts val="0"/>
                        </a:spcAft>
                      </a:pPr>
                      <a:r>
                        <a:rPr lang="da-DK" sz="800" dirty="0">
                          <a:effectLst/>
                        </a:rPr>
                        <a:t>1,4</a:t>
                      </a:r>
                      <a:endParaRPr lang="da-DK" sz="800" dirty="0">
                        <a:solidFill>
                          <a:srgbClr val="1F497D"/>
                        </a:solidFill>
                        <a:effectLst/>
                        <a:latin typeface="Verdana"/>
                      </a:endParaRPr>
                    </a:p>
                  </a:txBody>
                  <a:tcPr marL="52794" marR="52794" marT="0" marB="0"/>
                </a:tc>
                <a:tc>
                  <a:txBody>
                    <a:bodyPr/>
                    <a:lstStyle/>
                    <a:p>
                      <a:pPr>
                        <a:lnSpc>
                          <a:spcPct val="115000"/>
                        </a:lnSpc>
                        <a:spcAft>
                          <a:spcPts val="0"/>
                        </a:spcAft>
                      </a:pPr>
                      <a:r>
                        <a:rPr lang="da-DK" sz="800">
                          <a:effectLst/>
                        </a:rPr>
                        <a:t>1,4</a:t>
                      </a:r>
                      <a:endParaRPr lang="da-DK" sz="800">
                        <a:solidFill>
                          <a:srgbClr val="1F497D"/>
                        </a:solidFill>
                        <a:effectLst/>
                        <a:latin typeface="Verdana"/>
                      </a:endParaRPr>
                    </a:p>
                  </a:txBody>
                  <a:tcPr marL="52794" marR="52794" marT="0" marB="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6"/>
                  </a:ext>
                </a:extLst>
              </a:tr>
              <a:tr h="216024">
                <a:tc>
                  <a:txBody>
                    <a:bodyPr/>
                    <a:lstStyle/>
                    <a:p>
                      <a:pPr>
                        <a:lnSpc>
                          <a:spcPct val="115000"/>
                        </a:lnSpc>
                        <a:spcAft>
                          <a:spcPts val="0"/>
                        </a:spcAft>
                      </a:pPr>
                      <a:r>
                        <a:rPr lang="da-DK" sz="800" dirty="0">
                          <a:effectLst/>
                        </a:rPr>
                        <a:t>Statslige udgifter</a:t>
                      </a:r>
                      <a:endParaRPr lang="da-DK" sz="800" dirty="0">
                        <a:solidFill>
                          <a:srgbClr val="1F497D"/>
                        </a:solidFill>
                        <a:effectLst/>
                        <a:latin typeface="Verdana"/>
                      </a:endParaRPr>
                    </a:p>
                  </a:txBody>
                  <a:tcPr marL="52794" marR="52794" marT="0" marB="0">
                    <a:lnL w="12700" cap="flat" cmpd="sng" algn="ctr">
                      <a:solidFill>
                        <a:schemeClr val="tx1"/>
                      </a:solidFill>
                      <a:prstDash val="solid"/>
                      <a:round/>
                      <a:headEnd type="none" w="med" len="med"/>
                      <a:tailEnd type="none" w="med" len="med"/>
                    </a:lnL>
                  </a:tcPr>
                </a:tc>
                <a:tc>
                  <a:txBody>
                    <a:bodyPr/>
                    <a:lstStyle/>
                    <a:p>
                      <a:pPr>
                        <a:lnSpc>
                          <a:spcPct val="115000"/>
                        </a:lnSpc>
                        <a:spcAft>
                          <a:spcPts val="0"/>
                        </a:spcAft>
                      </a:pPr>
                      <a:r>
                        <a:rPr lang="da-DK" sz="800" dirty="0">
                          <a:effectLst/>
                        </a:rPr>
                        <a:t>4,0</a:t>
                      </a:r>
                      <a:endParaRPr lang="da-DK" sz="800" dirty="0">
                        <a:solidFill>
                          <a:srgbClr val="1F497D"/>
                        </a:solidFill>
                        <a:effectLst/>
                        <a:latin typeface="Verdana"/>
                      </a:endParaRPr>
                    </a:p>
                  </a:txBody>
                  <a:tcPr marL="52794" marR="52794" marT="0" marB="0"/>
                </a:tc>
                <a:tc>
                  <a:txBody>
                    <a:bodyPr/>
                    <a:lstStyle/>
                    <a:p>
                      <a:pPr>
                        <a:lnSpc>
                          <a:spcPct val="115000"/>
                        </a:lnSpc>
                        <a:spcAft>
                          <a:spcPts val="0"/>
                        </a:spcAft>
                      </a:pPr>
                      <a:r>
                        <a:rPr lang="da-DK" sz="800" dirty="0">
                          <a:effectLst/>
                        </a:rPr>
                        <a:t>2,6</a:t>
                      </a:r>
                      <a:endParaRPr lang="da-DK" sz="800" dirty="0">
                        <a:solidFill>
                          <a:srgbClr val="1F497D"/>
                        </a:solidFill>
                        <a:effectLst/>
                        <a:latin typeface="Verdana"/>
                      </a:endParaRPr>
                    </a:p>
                  </a:txBody>
                  <a:tcPr marL="52794" marR="52794" marT="0" marB="0"/>
                </a:tc>
                <a:tc>
                  <a:txBody>
                    <a:bodyPr/>
                    <a:lstStyle/>
                    <a:p>
                      <a:pPr>
                        <a:lnSpc>
                          <a:spcPct val="115000"/>
                        </a:lnSpc>
                        <a:spcAft>
                          <a:spcPts val="0"/>
                        </a:spcAft>
                      </a:pPr>
                      <a:r>
                        <a:rPr lang="da-DK" sz="800" dirty="0">
                          <a:effectLst/>
                        </a:rPr>
                        <a:t>1,6</a:t>
                      </a:r>
                      <a:endParaRPr lang="da-DK" sz="800" dirty="0">
                        <a:solidFill>
                          <a:srgbClr val="1F497D"/>
                        </a:solidFill>
                        <a:effectLst/>
                        <a:latin typeface="Verdana"/>
                      </a:endParaRPr>
                    </a:p>
                  </a:txBody>
                  <a:tcPr marL="52794" marR="52794" marT="0" marB="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7"/>
                  </a:ext>
                </a:extLst>
              </a:tr>
              <a:tr h="288032">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da-DK" sz="800" u="sng" dirty="0" smtClean="0">
                          <a:effectLst/>
                        </a:rPr>
                        <a:t>Arbejdsmarked (absolutte tal i mio.)</a:t>
                      </a:r>
                      <a:endParaRPr lang="da-DK" sz="800" dirty="0" smtClean="0">
                        <a:effectLst/>
                      </a:endParaRPr>
                    </a:p>
                  </a:txBody>
                  <a:tcPr marL="52794" marR="52794" marT="0" marB="0">
                    <a:lnL w="12700" cap="flat" cmpd="sng" algn="ctr">
                      <a:solidFill>
                        <a:schemeClr val="tx1"/>
                      </a:solidFill>
                      <a:prstDash val="solid"/>
                      <a:round/>
                      <a:headEnd type="none" w="med" len="med"/>
                      <a:tailEnd type="none" w="med" len="med"/>
                    </a:lnL>
                  </a:tcPr>
                </a:tc>
                <a:tc>
                  <a:txBody>
                    <a:bodyPr/>
                    <a:lstStyle/>
                    <a:p>
                      <a:pPr>
                        <a:lnSpc>
                          <a:spcPct val="115000"/>
                        </a:lnSpc>
                        <a:spcAft>
                          <a:spcPts val="0"/>
                        </a:spcAft>
                      </a:pPr>
                      <a:endParaRPr lang="da-DK" sz="800" dirty="0">
                        <a:solidFill>
                          <a:srgbClr val="1F497D"/>
                        </a:solidFill>
                        <a:effectLst/>
                        <a:latin typeface="Verdana"/>
                      </a:endParaRPr>
                    </a:p>
                  </a:txBody>
                  <a:tcPr marL="52794" marR="52794" marT="0" marB="0"/>
                </a:tc>
                <a:tc>
                  <a:txBody>
                    <a:bodyPr/>
                    <a:lstStyle/>
                    <a:p>
                      <a:pPr>
                        <a:lnSpc>
                          <a:spcPct val="115000"/>
                        </a:lnSpc>
                        <a:spcAft>
                          <a:spcPts val="0"/>
                        </a:spcAft>
                      </a:pPr>
                      <a:endParaRPr lang="da-DK" sz="800" dirty="0">
                        <a:solidFill>
                          <a:srgbClr val="1F497D"/>
                        </a:solidFill>
                        <a:effectLst/>
                        <a:latin typeface="Verdana"/>
                      </a:endParaRPr>
                    </a:p>
                  </a:txBody>
                  <a:tcPr marL="52794" marR="52794" marT="0" marB="0"/>
                </a:tc>
                <a:tc>
                  <a:txBody>
                    <a:bodyPr/>
                    <a:lstStyle/>
                    <a:p>
                      <a:pPr>
                        <a:lnSpc>
                          <a:spcPct val="115000"/>
                        </a:lnSpc>
                        <a:spcAft>
                          <a:spcPts val="0"/>
                        </a:spcAft>
                      </a:pPr>
                      <a:endParaRPr lang="da-DK" sz="800" dirty="0">
                        <a:solidFill>
                          <a:srgbClr val="1F497D"/>
                        </a:solidFill>
                        <a:effectLst/>
                        <a:latin typeface="Verdana"/>
                      </a:endParaRPr>
                    </a:p>
                  </a:txBody>
                  <a:tcPr marL="52794" marR="52794" marT="0" marB="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8"/>
                  </a:ext>
                </a:extLst>
              </a:tr>
              <a:tr h="216024">
                <a:tc>
                  <a:txBody>
                    <a:bodyPr/>
                    <a:lstStyle/>
                    <a:p>
                      <a:pPr>
                        <a:lnSpc>
                          <a:spcPct val="115000"/>
                        </a:lnSpc>
                        <a:spcAft>
                          <a:spcPts val="0"/>
                        </a:spcAft>
                      </a:pPr>
                      <a:r>
                        <a:rPr lang="da-DK" sz="800" dirty="0">
                          <a:effectLst/>
                        </a:rPr>
                        <a:t>Beskæftigelse</a:t>
                      </a:r>
                      <a:endParaRPr lang="da-DK" sz="800" dirty="0">
                        <a:solidFill>
                          <a:srgbClr val="1F497D"/>
                        </a:solidFill>
                        <a:effectLst/>
                        <a:latin typeface="Verdana"/>
                      </a:endParaRPr>
                    </a:p>
                  </a:txBody>
                  <a:tcPr marL="52794" marR="52794" marT="0" marB="0">
                    <a:lnL w="12700" cap="flat" cmpd="sng" algn="ctr">
                      <a:solidFill>
                        <a:schemeClr val="tx1"/>
                      </a:solidFill>
                      <a:prstDash val="solid"/>
                      <a:round/>
                      <a:headEnd type="none" w="med" len="med"/>
                      <a:tailEnd type="none" w="med" len="med"/>
                    </a:lnL>
                  </a:tcPr>
                </a:tc>
                <a:tc>
                  <a:txBody>
                    <a:bodyPr/>
                    <a:lstStyle/>
                    <a:p>
                      <a:pPr>
                        <a:lnSpc>
                          <a:spcPct val="115000"/>
                        </a:lnSpc>
                        <a:spcAft>
                          <a:spcPts val="0"/>
                        </a:spcAft>
                      </a:pPr>
                      <a:r>
                        <a:rPr lang="da-DK" sz="800">
                          <a:effectLst/>
                        </a:rPr>
                        <a:t>43,5</a:t>
                      </a:r>
                      <a:endParaRPr lang="da-DK" sz="800">
                        <a:solidFill>
                          <a:srgbClr val="1F497D"/>
                        </a:solidFill>
                        <a:effectLst/>
                        <a:latin typeface="Verdana"/>
                      </a:endParaRPr>
                    </a:p>
                  </a:txBody>
                  <a:tcPr marL="52794" marR="52794" marT="0" marB="0"/>
                </a:tc>
                <a:tc>
                  <a:txBody>
                    <a:bodyPr/>
                    <a:lstStyle/>
                    <a:p>
                      <a:pPr>
                        <a:lnSpc>
                          <a:spcPct val="115000"/>
                        </a:lnSpc>
                        <a:spcAft>
                          <a:spcPts val="0"/>
                        </a:spcAft>
                      </a:pPr>
                      <a:r>
                        <a:rPr lang="da-DK" sz="800" dirty="0">
                          <a:effectLst/>
                        </a:rPr>
                        <a:t>44,1</a:t>
                      </a:r>
                      <a:endParaRPr lang="da-DK" sz="800" dirty="0">
                        <a:solidFill>
                          <a:srgbClr val="1F497D"/>
                        </a:solidFill>
                        <a:effectLst/>
                        <a:latin typeface="Verdana"/>
                      </a:endParaRPr>
                    </a:p>
                  </a:txBody>
                  <a:tcPr marL="52794" marR="52794" marT="0" marB="0"/>
                </a:tc>
                <a:tc>
                  <a:txBody>
                    <a:bodyPr/>
                    <a:lstStyle/>
                    <a:p>
                      <a:pPr>
                        <a:lnSpc>
                          <a:spcPct val="115000"/>
                        </a:lnSpc>
                        <a:spcAft>
                          <a:spcPts val="0"/>
                        </a:spcAft>
                      </a:pPr>
                      <a:r>
                        <a:rPr lang="da-DK" sz="800" dirty="0">
                          <a:effectLst/>
                        </a:rPr>
                        <a:t>44,4</a:t>
                      </a:r>
                      <a:endParaRPr lang="da-DK" sz="800" dirty="0">
                        <a:solidFill>
                          <a:srgbClr val="1F497D"/>
                        </a:solidFill>
                        <a:effectLst/>
                        <a:latin typeface="Verdana"/>
                      </a:endParaRPr>
                    </a:p>
                  </a:txBody>
                  <a:tcPr marL="52794" marR="52794" marT="0" marB="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9"/>
                  </a:ext>
                </a:extLst>
              </a:tr>
              <a:tr h="196721">
                <a:tc>
                  <a:txBody>
                    <a:bodyPr/>
                    <a:lstStyle/>
                    <a:p>
                      <a:pPr>
                        <a:lnSpc>
                          <a:spcPct val="115000"/>
                        </a:lnSpc>
                        <a:spcAft>
                          <a:spcPts val="0"/>
                        </a:spcAft>
                      </a:pPr>
                      <a:r>
                        <a:rPr lang="da-DK" sz="800">
                          <a:effectLst/>
                        </a:rPr>
                        <a:t>Ledige</a:t>
                      </a:r>
                      <a:endParaRPr lang="da-DK" sz="800">
                        <a:solidFill>
                          <a:srgbClr val="1F497D"/>
                        </a:solidFill>
                        <a:effectLst/>
                        <a:latin typeface="Verdana"/>
                      </a:endParaRPr>
                    </a:p>
                  </a:txBody>
                  <a:tcPr marL="52794" marR="52794"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da-DK" sz="800">
                          <a:effectLst/>
                        </a:rPr>
                        <a:t>2,69</a:t>
                      </a:r>
                      <a:endParaRPr lang="da-DK" sz="800">
                        <a:solidFill>
                          <a:srgbClr val="1F497D"/>
                        </a:solidFill>
                        <a:effectLst/>
                        <a:latin typeface="Verdana"/>
                      </a:endParaRPr>
                    </a:p>
                  </a:txBody>
                  <a:tcPr marL="52794" marR="52794" marT="0" marB="0">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da-DK" sz="800">
                          <a:effectLst/>
                        </a:rPr>
                        <a:t>2,55</a:t>
                      </a:r>
                      <a:endParaRPr lang="da-DK" sz="800">
                        <a:solidFill>
                          <a:srgbClr val="1F497D"/>
                        </a:solidFill>
                        <a:effectLst/>
                        <a:latin typeface="Verdana"/>
                      </a:endParaRPr>
                    </a:p>
                  </a:txBody>
                  <a:tcPr marL="52794" marR="52794" marT="0" marB="0">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da-DK" sz="800" dirty="0">
                          <a:effectLst/>
                        </a:rPr>
                        <a:t>2,55</a:t>
                      </a:r>
                      <a:endParaRPr lang="da-DK" sz="800" dirty="0">
                        <a:solidFill>
                          <a:srgbClr val="1F497D"/>
                        </a:solidFill>
                        <a:effectLst/>
                        <a:latin typeface="Verdana"/>
                      </a:endParaRPr>
                    </a:p>
                  </a:txBody>
                  <a:tcPr marL="52794" marR="52794"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96573429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sz="2400" b="1" dirty="0" err="1" smtClean="0"/>
              <a:t>Udviklingen</a:t>
            </a:r>
            <a:r>
              <a:rPr lang="de-DE" sz="2400" b="1" dirty="0" smtClean="0"/>
              <a:t> i </a:t>
            </a:r>
            <a:r>
              <a:rPr lang="de-DE" sz="2400" b="1" dirty="0" err="1" smtClean="0"/>
              <a:t>ledigheden</a:t>
            </a:r>
            <a:r>
              <a:rPr lang="de-DE" sz="2400" b="1" dirty="0" smtClean="0"/>
              <a:t> 1980 - 2014</a:t>
            </a:r>
            <a:endParaRPr lang="de-DE" sz="2400" b="1" dirty="0"/>
          </a:p>
        </p:txBody>
      </p:sp>
      <p:sp>
        <p:nvSpPr>
          <p:cNvPr id="3" name="Inhaltsplatzhalter 2"/>
          <p:cNvSpPr>
            <a:spLocks noGrp="1"/>
          </p:cNvSpPr>
          <p:nvPr>
            <p:ph idx="1"/>
          </p:nvPr>
        </p:nvSpPr>
        <p:spPr>
          <a:xfrm>
            <a:off x="533400" y="2428868"/>
            <a:ext cx="8077200" cy="3819532"/>
          </a:xfrm>
        </p:spPr>
        <p:txBody>
          <a:bodyPr/>
          <a:lstStyle/>
          <a:p>
            <a:pPr>
              <a:buNone/>
            </a:pPr>
            <a:r>
              <a:rPr lang="de-DE" dirty="0" smtClean="0"/>
              <a:t>        </a:t>
            </a:r>
            <a:endParaRPr lang="de-DE" dirty="0"/>
          </a:p>
        </p:txBody>
      </p:sp>
      <p:pic>
        <p:nvPicPr>
          <p:cNvPr id="3074" name="Picture 2" descr="C:\Users\ellhar\AppData\Local\Microsoft\Windows\Temporary Internet Files\Content.Outlook\327W427N\Google-Ergebnis für https--www.bpb.de-system-files-SO-07_01-png-standard.p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556792"/>
            <a:ext cx="7829923" cy="4798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971447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err="1" smtClean="0"/>
              <a:t>Det</a:t>
            </a:r>
            <a:r>
              <a:rPr lang="de-DE" b="1" dirty="0" smtClean="0"/>
              <a:t> </a:t>
            </a:r>
            <a:r>
              <a:rPr lang="de-DE" b="1" dirty="0" err="1" smtClean="0"/>
              <a:t>tyske</a:t>
            </a:r>
            <a:r>
              <a:rPr lang="de-DE" b="1" dirty="0" smtClean="0"/>
              <a:t> </a:t>
            </a:r>
            <a:r>
              <a:rPr lang="de-DE" b="1" dirty="0" err="1" smtClean="0"/>
              <a:t>arbejdsmarked</a:t>
            </a:r>
            <a:r>
              <a:rPr lang="de-DE" b="1" dirty="0" smtClean="0"/>
              <a:t> </a:t>
            </a:r>
            <a:r>
              <a:rPr lang="de-DE" b="1" dirty="0" err="1" smtClean="0"/>
              <a:t>var</a:t>
            </a:r>
            <a:r>
              <a:rPr lang="de-DE" b="1" dirty="0" smtClean="0"/>
              <a:t> i </a:t>
            </a:r>
            <a:r>
              <a:rPr lang="de-DE" b="1" dirty="0" err="1" smtClean="0"/>
              <a:t>mange</a:t>
            </a:r>
            <a:r>
              <a:rPr lang="de-DE" b="1" dirty="0" smtClean="0"/>
              <a:t> </a:t>
            </a:r>
            <a:r>
              <a:rPr lang="de-DE" b="1" dirty="0" err="1" smtClean="0"/>
              <a:t>år</a:t>
            </a:r>
            <a:r>
              <a:rPr lang="de-DE" b="1" dirty="0" smtClean="0"/>
              <a:t> </a:t>
            </a:r>
            <a:r>
              <a:rPr lang="de-DE" b="1" dirty="0" err="1" smtClean="0"/>
              <a:t>præget</a:t>
            </a:r>
            <a:r>
              <a:rPr lang="de-DE" b="1" dirty="0" smtClean="0"/>
              <a:t> af rigide </a:t>
            </a:r>
            <a:r>
              <a:rPr lang="de-DE" b="1" dirty="0" err="1" smtClean="0"/>
              <a:t>strukturer</a:t>
            </a:r>
            <a:endParaRPr lang="de-DE" b="1" dirty="0"/>
          </a:p>
        </p:txBody>
      </p:sp>
      <p:sp>
        <p:nvSpPr>
          <p:cNvPr id="3" name="Inhaltsplatzhalter 2"/>
          <p:cNvSpPr>
            <a:spLocks noGrp="1"/>
          </p:cNvSpPr>
          <p:nvPr>
            <p:ph idx="1"/>
          </p:nvPr>
        </p:nvSpPr>
        <p:spPr>
          <a:xfrm>
            <a:off x="533400" y="2054225"/>
            <a:ext cx="7924800" cy="4194175"/>
          </a:xfrm>
        </p:spPr>
        <p:txBody>
          <a:bodyPr/>
          <a:lstStyle/>
          <a:p>
            <a:r>
              <a:rPr lang="da-DK" sz="2000" dirty="0" smtClean="0"/>
              <a:t>Høj grad af opsigelsesbeskyttelse (</a:t>
            </a:r>
            <a:r>
              <a:rPr lang="da-DK" sz="2000" dirty="0" err="1" smtClean="0"/>
              <a:t>Kündigungsschutz</a:t>
            </a:r>
            <a:r>
              <a:rPr lang="da-DK" sz="2000" dirty="0" smtClean="0"/>
              <a:t>)</a:t>
            </a:r>
          </a:p>
          <a:p>
            <a:r>
              <a:rPr lang="da-DK" sz="2000" dirty="0" smtClean="0"/>
              <a:t>Tysk arbejdskraft er relativt dyr (i kraft af store udgifter til socialsikringsbidrag)</a:t>
            </a:r>
          </a:p>
          <a:p>
            <a:r>
              <a:rPr lang="da-DK" sz="2000" dirty="0" smtClean="0"/>
              <a:t>Stejle fronter imellem arbejdsmarkedets parter </a:t>
            </a:r>
          </a:p>
          <a:p>
            <a:r>
              <a:rPr lang="da-DK" sz="2000" dirty="0" smtClean="0"/>
              <a:t>Relativt generøse ydelser for langtidsledige</a:t>
            </a:r>
          </a:p>
          <a:p>
            <a:r>
              <a:rPr lang="da-DK" sz="2000" dirty="0" smtClean="0"/>
              <a:t>Begrænset fokus på den aktive arbejdsmarkedspolitik</a:t>
            </a:r>
          </a:p>
          <a:p>
            <a:r>
              <a:rPr lang="da-DK" sz="2000" dirty="0" smtClean="0"/>
              <a:t>Relativt lav job-mobilitet  </a:t>
            </a:r>
          </a:p>
          <a:p>
            <a:endParaRPr lang="da-DK" sz="2000" dirty="0" smtClean="0"/>
          </a:p>
          <a:p>
            <a:endParaRPr lang="de-DE" dirty="0"/>
          </a:p>
        </p:txBody>
      </p:sp>
    </p:spTree>
    <p:extLst>
      <p:ext uri="{BB962C8B-B14F-4D97-AF65-F5344CB8AC3E}">
        <p14:creationId xmlns:p14="http://schemas.microsoft.com/office/powerpoint/2010/main" val="137633904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6575" y="882650"/>
            <a:ext cx="7921625" cy="746150"/>
          </a:xfrm>
        </p:spPr>
        <p:txBody>
          <a:bodyPr/>
          <a:lstStyle/>
          <a:p>
            <a:pPr algn="ctr"/>
            <a:r>
              <a:rPr lang="en-GB" b="1" dirty="0" err="1"/>
              <a:t>Hartz-reformerne</a:t>
            </a:r>
            <a:r>
              <a:rPr lang="en-GB" dirty="0"/>
              <a:t/>
            </a:r>
            <a:br>
              <a:rPr lang="en-GB" dirty="0"/>
            </a:br>
            <a:endParaRPr lang="en-GB" dirty="0"/>
          </a:p>
        </p:txBody>
      </p:sp>
      <p:sp>
        <p:nvSpPr>
          <p:cNvPr id="3" name="Pladsholder til indhold 2"/>
          <p:cNvSpPr>
            <a:spLocks noGrp="1"/>
          </p:cNvSpPr>
          <p:nvPr>
            <p:ph sz="half" idx="1"/>
          </p:nvPr>
        </p:nvSpPr>
        <p:spPr>
          <a:xfrm>
            <a:off x="533400" y="1628801"/>
            <a:ext cx="3962400" cy="4619600"/>
          </a:xfrm>
        </p:spPr>
        <p:txBody>
          <a:bodyPr/>
          <a:lstStyle/>
          <a:p>
            <a:r>
              <a:rPr lang="da-DK" dirty="0"/>
              <a:t>Deregulering af vikararbejde</a:t>
            </a:r>
          </a:p>
          <a:p>
            <a:r>
              <a:rPr lang="da-DK" dirty="0"/>
              <a:t>Hævelse af beløbet for Mini-jobs</a:t>
            </a:r>
          </a:p>
          <a:p>
            <a:r>
              <a:rPr lang="da-DK" dirty="0"/>
              <a:t>Institutionel omstrukturering</a:t>
            </a:r>
          </a:p>
          <a:p>
            <a:r>
              <a:rPr lang="da-DK" dirty="0"/>
              <a:t>Væsentlig beskæring af ydelserne for ledige </a:t>
            </a:r>
          </a:p>
          <a:p>
            <a:endParaRPr lang="da-DK" dirty="0"/>
          </a:p>
          <a:p>
            <a:endParaRPr lang="en-GB" dirty="0"/>
          </a:p>
        </p:txBody>
      </p:sp>
      <p:pic>
        <p:nvPicPr>
          <p:cNvPr id="4098"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60032" y="2564904"/>
            <a:ext cx="3401863" cy="2542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541544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398" y="692696"/>
            <a:ext cx="7921625" cy="1022350"/>
          </a:xfrm>
        </p:spPr>
        <p:txBody>
          <a:bodyPr/>
          <a:lstStyle/>
          <a:p>
            <a:pPr algn="ctr"/>
            <a:r>
              <a:rPr lang="da-DK" sz="3200" b="1" dirty="0" smtClean="0">
                <a:latin typeface="Garamond" panose="02020404030301010803" pitchFamily="18" charset="0"/>
              </a:rPr>
              <a:t>Tysk eksport, 2016</a:t>
            </a:r>
            <a:endParaRPr lang="da-DK" sz="3200" b="1" dirty="0">
              <a:latin typeface="Garamond" panose="02020404030301010803"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412776"/>
            <a:ext cx="6668467" cy="416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561286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398" y="692696"/>
            <a:ext cx="7921625" cy="1022350"/>
          </a:xfrm>
        </p:spPr>
        <p:txBody>
          <a:bodyPr/>
          <a:lstStyle/>
          <a:p>
            <a:pPr algn="ctr"/>
            <a:r>
              <a:rPr lang="da-DK" sz="3200" b="1" dirty="0" smtClean="0">
                <a:latin typeface="Garamond" panose="02020404030301010803" pitchFamily="18" charset="0"/>
              </a:rPr>
              <a:t>Tysk import, 2016</a:t>
            </a:r>
            <a:endParaRPr lang="da-DK" sz="3200" b="1" dirty="0">
              <a:latin typeface="Garamond" panose="02020404030301010803"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963" y="1419895"/>
            <a:ext cx="6950075" cy="409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3521081"/>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a:xfrm>
            <a:off x="693052" y="692696"/>
            <a:ext cx="7921625" cy="1022350"/>
          </a:xfrm>
        </p:spPr>
        <p:txBody>
          <a:bodyPr/>
          <a:lstStyle/>
          <a:p>
            <a:pPr algn="ctr"/>
            <a:r>
              <a:rPr lang="da-DK" altLang="en-US" sz="4000" b="1" dirty="0">
                <a:latin typeface="Garamond" panose="02020404030301010803" pitchFamily="18" charset="0"/>
              </a:rPr>
              <a:t>4</a:t>
            </a:r>
            <a:r>
              <a:rPr lang="da-DK" altLang="en-US" sz="4000" b="1" dirty="0" smtClean="0">
                <a:latin typeface="Garamond" panose="02020404030301010803" pitchFamily="18" charset="0"/>
              </a:rPr>
              <a:t>. Danske muligheder og dansk-tysk samarbejde</a:t>
            </a:r>
            <a:endParaRPr lang="en-GB" altLang="en-US" sz="4000" b="1" dirty="0" smtClean="0">
              <a:latin typeface="Garamond" panose="02020404030301010803" pitchFamily="18" charset="0"/>
            </a:endParaRPr>
          </a:p>
        </p:txBody>
      </p:sp>
      <p:pic>
        <p:nvPicPr>
          <p:cNvPr id="5122" name="Picture 2" descr="Billedresultat for femern bælt">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059998"/>
            <a:ext cx="3006369" cy="164613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Billedresultat for dansk tysk samarbejde">
            <a:hlinkClick r:id="rId5"/>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254" r="4959"/>
          <a:stretch/>
        </p:blipFill>
        <p:spPr bwMode="auto">
          <a:xfrm>
            <a:off x="3004100" y="3062211"/>
            <a:ext cx="3294992" cy="164613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Billedresultat for havvindmøllepark tyskland">
            <a:hlinkClick r:id="rId7"/>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9877" r="11004"/>
          <a:stretch/>
        </p:blipFill>
        <p:spPr bwMode="auto">
          <a:xfrm>
            <a:off x="6299092" y="3059998"/>
            <a:ext cx="2842639" cy="1646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2410271"/>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14350" y="692696"/>
            <a:ext cx="7921625" cy="1022350"/>
          </a:xfrm>
        </p:spPr>
        <p:txBody>
          <a:bodyPr/>
          <a:lstStyle/>
          <a:p>
            <a:pPr algn="ctr">
              <a:lnSpc>
                <a:spcPct val="150000"/>
              </a:lnSpc>
            </a:pPr>
            <a:r>
              <a:rPr lang="da-DK" sz="3200" b="1" dirty="0" smtClean="0">
                <a:latin typeface="Garamond" panose="02020404030301010803" pitchFamily="18" charset="0"/>
              </a:rPr>
              <a:t>Danmark </a:t>
            </a:r>
            <a:r>
              <a:rPr lang="da-DK" sz="3200" b="1" dirty="0">
                <a:latin typeface="Garamond" panose="02020404030301010803" pitchFamily="18" charset="0"/>
              </a:rPr>
              <a:t>– vinderen af Det Indre </a:t>
            </a:r>
            <a:r>
              <a:rPr lang="da-DK" sz="3200" b="1" dirty="0" smtClean="0">
                <a:latin typeface="Garamond" panose="02020404030301010803" pitchFamily="18" charset="0"/>
              </a:rPr>
              <a:t>Marked</a:t>
            </a:r>
            <a:endParaRPr lang="da-DK" sz="2000" b="1" dirty="0">
              <a:latin typeface="Garamond" panose="02020404030301010803" pitchFamily="18" charset="0"/>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7684" y="1916832"/>
            <a:ext cx="5688632" cy="4350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034558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14350" y="692696"/>
            <a:ext cx="7921625" cy="1512168"/>
          </a:xfrm>
        </p:spPr>
        <p:txBody>
          <a:bodyPr/>
          <a:lstStyle/>
          <a:p>
            <a:pPr algn="ctr">
              <a:lnSpc>
                <a:spcPct val="150000"/>
              </a:lnSpc>
            </a:pPr>
            <a:r>
              <a:rPr lang="da-DK" sz="3200" b="1" dirty="0" smtClean="0">
                <a:latin typeface="Garamond" panose="02020404030301010803" pitchFamily="18" charset="0"/>
              </a:rPr>
              <a:t>Danmark – en åben økonomi </a:t>
            </a:r>
            <a:br>
              <a:rPr lang="da-DK" sz="3200" b="1" dirty="0" smtClean="0">
                <a:latin typeface="Garamond" panose="02020404030301010803" pitchFamily="18" charset="0"/>
              </a:rPr>
            </a:br>
            <a:r>
              <a:rPr lang="da-DK" sz="3200" b="1" dirty="0" smtClean="0">
                <a:latin typeface="Garamond" panose="02020404030301010803" pitchFamily="18" charset="0"/>
              </a:rPr>
              <a:t>Eksport som pct. af BNP 1970-2016</a:t>
            </a:r>
            <a:endParaRPr lang="da-DK" sz="3200" b="1" dirty="0">
              <a:latin typeface="Garamond" panose="02020404030301010803"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482" y="2140099"/>
            <a:ext cx="7296150" cy="438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185006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0872" y="836712"/>
            <a:ext cx="4834838" cy="62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p:cNvSpPr>
            <a:spLocks noGrp="1"/>
          </p:cNvSpPr>
          <p:nvPr>
            <p:ph type="title"/>
          </p:nvPr>
        </p:nvSpPr>
        <p:spPr>
          <a:xfrm>
            <a:off x="499841" y="260648"/>
            <a:ext cx="7704856" cy="792088"/>
          </a:xfrm>
        </p:spPr>
        <p:txBody>
          <a:bodyPr>
            <a:noAutofit/>
          </a:bodyPr>
          <a:lstStyle/>
          <a:p>
            <a:pPr algn="ctr"/>
            <a:r>
              <a:rPr lang="da-DK" sz="2400" b="1" dirty="0" smtClean="0">
                <a:latin typeface="Garamond" panose="02020404030301010803" pitchFamily="18" charset="0"/>
              </a:rPr>
              <a:t/>
            </a:r>
            <a:br>
              <a:rPr lang="da-DK" sz="2400" b="1" dirty="0" smtClean="0">
                <a:latin typeface="Garamond" panose="02020404030301010803" pitchFamily="18" charset="0"/>
              </a:rPr>
            </a:br>
            <a:r>
              <a:rPr lang="da-DK" sz="2400" b="1" dirty="0" smtClean="0">
                <a:latin typeface="Garamond" panose="02020404030301010803" pitchFamily="18" charset="0"/>
              </a:rPr>
              <a:t>Dansk </a:t>
            </a:r>
            <a:r>
              <a:rPr lang="da-DK" sz="2400" b="1" dirty="0">
                <a:latin typeface="Garamond" panose="02020404030301010803" pitchFamily="18" charset="0"/>
              </a:rPr>
              <a:t>vareeksport til delstaterne, </a:t>
            </a:r>
            <a:r>
              <a:rPr lang="da-DK" sz="2400" b="1" dirty="0" smtClean="0">
                <a:latin typeface="Garamond" panose="02020404030301010803" pitchFamily="18" charset="0"/>
              </a:rPr>
              <a:t>2016 </a:t>
            </a:r>
            <a:r>
              <a:rPr lang="da-DK" sz="2400" b="1" dirty="0">
                <a:latin typeface="Garamond" panose="02020404030301010803" pitchFamily="18" charset="0"/>
              </a:rPr>
              <a:t/>
            </a:r>
            <a:br>
              <a:rPr lang="da-DK" sz="2400" b="1" dirty="0">
                <a:latin typeface="Garamond" panose="02020404030301010803" pitchFamily="18" charset="0"/>
              </a:rPr>
            </a:br>
            <a:endParaRPr lang="da-DK" sz="2400" b="1" dirty="0">
              <a:latin typeface="Garamond" panose="02020404030301010803" pitchFamily="18" charset="0"/>
            </a:endParaRPr>
          </a:p>
        </p:txBody>
      </p:sp>
      <p:sp>
        <p:nvSpPr>
          <p:cNvPr id="30" name="Tekstboks 1"/>
          <p:cNvSpPr txBox="1">
            <a:spLocks noChangeArrowheads="1"/>
          </p:cNvSpPr>
          <p:nvPr/>
        </p:nvSpPr>
        <p:spPr bwMode="auto">
          <a:xfrm>
            <a:off x="4932040" y="6538156"/>
            <a:ext cx="44031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ct val="20000"/>
              </a:spcAft>
              <a:buChar char="•"/>
              <a:defRPr sz="2600">
                <a:solidFill>
                  <a:srgbClr val="262626"/>
                </a:solidFill>
                <a:latin typeface="Verdana" pitchFamily="34" charset="0"/>
                <a:ea typeface="MS PGothic" pitchFamily="34" charset="-128"/>
              </a:defRPr>
            </a:lvl1pPr>
            <a:lvl2pPr marL="742950" indent="-285750" eaLnBrk="0" hangingPunct="0">
              <a:spcBef>
                <a:spcPct val="20000"/>
              </a:spcBef>
              <a:buChar char="–"/>
              <a:defRPr sz="2400">
                <a:solidFill>
                  <a:srgbClr val="262626"/>
                </a:solidFill>
                <a:latin typeface="Verdana" pitchFamily="34" charset="0"/>
                <a:ea typeface="MS PGothic" pitchFamily="34" charset="-128"/>
              </a:defRPr>
            </a:lvl2pPr>
            <a:lvl3pPr marL="1143000" indent="-228600" eaLnBrk="0" hangingPunct="0">
              <a:spcBef>
                <a:spcPct val="20000"/>
              </a:spcBef>
              <a:buChar char="•"/>
              <a:defRPr sz="2200">
                <a:solidFill>
                  <a:srgbClr val="262626"/>
                </a:solidFill>
                <a:latin typeface="Verdana" pitchFamily="34" charset="0"/>
                <a:ea typeface="MS PGothic" pitchFamily="34" charset="-128"/>
              </a:defRPr>
            </a:lvl3pPr>
            <a:lvl4pPr marL="1600200" indent="-228600" eaLnBrk="0" hangingPunct="0">
              <a:spcBef>
                <a:spcPct val="20000"/>
              </a:spcBef>
              <a:buChar char="–"/>
              <a:defRPr sz="2200">
                <a:solidFill>
                  <a:srgbClr val="262626"/>
                </a:solidFill>
                <a:latin typeface="Verdana" pitchFamily="34" charset="0"/>
                <a:ea typeface="MS PGothic" pitchFamily="34" charset="-128"/>
              </a:defRPr>
            </a:lvl4pPr>
            <a:lvl5pPr marL="2057400" indent="-228600" eaLnBrk="0" hangingPunct="0">
              <a:spcBef>
                <a:spcPct val="20000"/>
              </a:spcBef>
              <a:buChar char="»"/>
              <a:defRPr sz="2000">
                <a:solidFill>
                  <a:srgbClr val="262626"/>
                </a:solidFill>
                <a:latin typeface="Verdana" pitchFamily="34" charset="0"/>
                <a:ea typeface="MS PGothic" pitchFamily="34" charset="-128"/>
              </a:defRPr>
            </a:lvl5pPr>
            <a:lvl6pPr marL="2514600" indent="-228600" eaLnBrk="0" fontAlgn="base" hangingPunct="0">
              <a:spcBef>
                <a:spcPct val="20000"/>
              </a:spcBef>
              <a:spcAft>
                <a:spcPct val="0"/>
              </a:spcAft>
              <a:buChar char="»"/>
              <a:defRPr sz="2000">
                <a:solidFill>
                  <a:srgbClr val="262626"/>
                </a:solidFill>
                <a:latin typeface="Verdana" pitchFamily="34" charset="0"/>
                <a:ea typeface="MS PGothic" pitchFamily="34" charset="-128"/>
              </a:defRPr>
            </a:lvl6pPr>
            <a:lvl7pPr marL="2971800" indent="-228600" eaLnBrk="0" fontAlgn="base" hangingPunct="0">
              <a:spcBef>
                <a:spcPct val="20000"/>
              </a:spcBef>
              <a:spcAft>
                <a:spcPct val="0"/>
              </a:spcAft>
              <a:buChar char="»"/>
              <a:defRPr sz="2000">
                <a:solidFill>
                  <a:srgbClr val="262626"/>
                </a:solidFill>
                <a:latin typeface="Verdana" pitchFamily="34" charset="0"/>
                <a:ea typeface="MS PGothic" pitchFamily="34" charset="-128"/>
              </a:defRPr>
            </a:lvl7pPr>
            <a:lvl8pPr marL="3429000" indent="-228600" eaLnBrk="0" fontAlgn="base" hangingPunct="0">
              <a:spcBef>
                <a:spcPct val="20000"/>
              </a:spcBef>
              <a:spcAft>
                <a:spcPct val="0"/>
              </a:spcAft>
              <a:buChar char="»"/>
              <a:defRPr sz="2000">
                <a:solidFill>
                  <a:srgbClr val="262626"/>
                </a:solidFill>
                <a:latin typeface="Verdana" pitchFamily="34" charset="0"/>
                <a:ea typeface="MS PGothic" pitchFamily="34" charset="-128"/>
              </a:defRPr>
            </a:lvl8pPr>
            <a:lvl9pPr marL="3886200" indent="-228600" eaLnBrk="0" fontAlgn="base" hangingPunct="0">
              <a:spcBef>
                <a:spcPct val="20000"/>
              </a:spcBef>
              <a:spcAft>
                <a:spcPct val="0"/>
              </a:spcAft>
              <a:buChar char="»"/>
              <a:defRPr sz="2000">
                <a:solidFill>
                  <a:srgbClr val="262626"/>
                </a:solidFill>
                <a:latin typeface="Verdana" pitchFamily="34" charset="0"/>
                <a:ea typeface="MS PGothic" pitchFamily="34" charset="-128"/>
              </a:defRPr>
            </a:lvl9pPr>
          </a:lstStyle>
          <a:p>
            <a:pPr eaLnBrk="1" hangingPunct="1">
              <a:lnSpc>
                <a:spcPct val="100000"/>
              </a:lnSpc>
              <a:spcBef>
                <a:spcPct val="0"/>
              </a:spcBef>
              <a:spcAft>
                <a:spcPct val="0"/>
              </a:spcAft>
              <a:buFontTx/>
              <a:buNone/>
            </a:pPr>
            <a:r>
              <a:rPr lang="da-DK" altLang="da-DK" sz="1400" i="1" dirty="0">
                <a:solidFill>
                  <a:schemeClr val="tx2"/>
                </a:solidFill>
                <a:latin typeface="Garamond" panose="02020404030301010803" pitchFamily="18" charset="0"/>
              </a:rPr>
              <a:t>Kilde: </a:t>
            </a:r>
            <a:r>
              <a:rPr lang="da-DK" altLang="da-DK" sz="1400" i="1" dirty="0" err="1" smtClean="0">
                <a:solidFill>
                  <a:schemeClr val="tx2"/>
                </a:solidFill>
                <a:latin typeface="Garamond" panose="02020404030301010803" pitchFamily="18" charset="0"/>
              </a:rPr>
              <a:t>Statistisches</a:t>
            </a:r>
            <a:r>
              <a:rPr lang="da-DK" altLang="da-DK" sz="1400" i="1" dirty="0" smtClean="0">
                <a:solidFill>
                  <a:schemeClr val="tx2"/>
                </a:solidFill>
                <a:latin typeface="Garamond" panose="02020404030301010803" pitchFamily="18" charset="0"/>
              </a:rPr>
              <a:t> </a:t>
            </a:r>
            <a:r>
              <a:rPr lang="da-DK" altLang="da-DK" sz="1400" i="1" dirty="0" err="1">
                <a:solidFill>
                  <a:schemeClr val="tx2"/>
                </a:solidFill>
                <a:latin typeface="Garamond" panose="02020404030301010803" pitchFamily="18" charset="0"/>
              </a:rPr>
              <a:t>Bundesamt</a:t>
            </a:r>
            <a:r>
              <a:rPr lang="da-DK" altLang="da-DK" sz="1400" i="1" dirty="0">
                <a:solidFill>
                  <a:schemeClr val="tx2"/>
                </a:solidFill>
                <a:latin typeface="Garamond" panose="02020404030301010803" pitchFamily="18" charset="0"/>
              </a:rPr>
              <a:t>, </a:t>
            </a:r>
            <a:r>
              <a:rPr lang="da-DK" altLang="da-DK" sz="1400" i="1" dirty="0" err="1" smtClean="0">
                <a:solidFill>
                  <a:schemeClr val="tx2"/>
                </a:solidFill>
                <a:latin typeface="Garamond" panose="02020404030301010803" pitchFamily="18" charset="0"/>
              </a:rPr>
              <a:t>Wiesbaden</a:t>
            </a:r>
            <a:r>
              <a:rPr lang="da-DK" altLang="da-DK" sz="1400" i="1" dirty="0">
                <a:solidFill>
                  <a:schemeClr val="tx2"/>
                </a:solidFill>
                <a:latin typeface="Garamond" panose="02020404030301010803" pitchFamily="18" charset="0"/>
              </a:rPr>
              <a:t>, </a:t>
            </a:r>
            <a:r>
              <a:rPr lang="da-DK" altLang="da-DK" sz="1400" i="1" dirty="0" smtClean="0">
                <a:solidFill>
                  <a:schemeClr val="tx2"/>
                </a:solidFill>
                <a:latin typeface="Garamond" panose="02020404030301010803" pitchFamily="18" charset="0"/>
              </a:rPr>
              <a:t>2016 (afrundede </a:t>
            </a:r>
            <a:r>
              <a:rPr lang="da-DK" altLang="da-DK" sz="1400" i="1" dirty="0">
                <a:solidFill>
                  <a:schemeClr val="tx2"/>
                </a:solidFill>
                <a:latin typeface="Garamond" panose="02020404030301010803" pitchFamily="18" charset="0"/>
              </a:rPr>
              <a:t>tal)  </a:t>
            </a:r>
            <a:endParaRPr lang="en-GB" altLang="da-DK" sz="1400" i="1" dirty="0">
              <a:solidFill>
                <a:schemeClr val="tx1"/>
              </a:solidFill>
              <a:latin typeface="Garamond" panose="02020404030301010803" pitchFamily="18" charset="0"/>
            </a:endParaRPr>
          </a:p>
        </p:txBody>
      </p:sp>
      <p:sp>
        <p:nvSpPr>
          <p:cNvPr id="3" name="TextBox 2"/>
          <p:cNvSpPr txBox="1"/>
          <p:nvPr/>
        </p:nvSpPr>
        <p:spPr>
          <a:xfrm>
            <a:off x="1345988" y="4102496"/>
            <a:ext cx="1631156" cy="207749"/>
          </a:xfrm>
          <a:prstGeom prst="rect">
            <a:avLst/>
          </a:prstGeom>
          <a:solidFill>
            <a:srgbClr val="CBE8EB"/>
          </a:solidFill>
        </p:spPr>
        <p:txBody>
          <a:bodyPr wrap="square" rtlCol="0">
            <a:spAutoFit/>
          </a:bodyPr>
          <a:lstStyle/>
          <a:p>
            <a:pPr>
              <a:lnSpc>
                <a:spcPts val="900"/>
              </a:lnSpc>
            </a:pPr>
            <a:r>
              <a:rPr lang="da-DK" sz="1000" b="1" dirty="0" smtClean="0">
                <a:solidFill>
                  <a:schemeClr val="tx2">
                    <a:lumMod val="95000"/>
                    <a:lumOff val="5000"/>
                  </a:schemeClr>
                </a:solidFill>
              </a:rPr>
              <a:t>Polen: 18,4 mia. kr.</a:t>
            </a:r>
          </a:p>
        </p:txBody>
      </p:sp>
      <p:sp>
        <p:nvSpPr>
          <p:cNvPr id="4" name="TextBox 3"/>
          <p:cNvSpPr txBox="1"/>
          <p:nvPr/>
        </p:nvSpPr>
        <p:spPr>
          <a:xfrm>
            <a:off x="2977144" y="1205027"/>
            <a:ext cx="1728192" cy="207749"/>
          </a:xfrm>
          <a:prstGeom prst="rect">
            <a:avLst/>
          </a:prstGeom>
          <a:solidFill>
            <a:srgbClr val="CBE8EB"/>
          </a:solidFill>
        </p:spPr>
        <p:txBody>
          <a:bodyPr wrap="square" rtlCol="0">
            <a:spAutoFit/>
          </a:bodyPr>
          <a:lstStyle/>
          <a:p>
            <a:pPr>
              <a:lnSpc>
                <a:spcPts val="900"/>
              </a:lnSpc>
            </a:pPr>
            <a:r>
              <a:rPr lang="da-DK" sz="1000" b="1" dirty="0" smtClean="0"/>
              <a:t>Italien: 15,7 mia. kr.</a:t>
            </a:r>
            <a:endParaRPr lang="da-DK" sz="1000" b="1" dirty="0"/>
          </a:p>
        </p:txBody>
      </p:sp>
      <p:sp>
        <p:nvSpPr>
          <p:cNvPr id="5" name="TextBox 4"/>
          <p:cNvSpPr txBox="1"/>
          <p:nvPr/>
        </p:nvSpPr>
        <p:spPr>
          <a:xfrm>
            <a:off x="3356614" y="3077052"/>
            <a:ext cx="1552178" cy="207749"/>
          </a:xfrm>
          <a:prstGeom prst="rect">
            <a:avLst/>
          </a:prstGeom>
          <a:solidFill>
            <a:srgbClr val="CBE8EB"/>
          </a:solidFill>
        </p:spPr>
        <p:txBody>
          <a:bodyPr wrap="square" rtlCol="0">
            <a:spAutoFit/>
          </a:bodyPr>
          <a:lstStyle/>
          <a:p>
            <a:pPr>
              <a:lnSpc>
                <a:spcPts val="900"/>
              </a:lnSpc>
            </a:pPr>
            <a:r>
              <a:rPr lang="da-DK" sz="1000" b="1" dirty="0">
                <a:solidFill>
                  <a:schemeClr val="tx2">
                    <a:lumMod val="95000"/>
                    <a:lumOff val="5000"/>
                  </a:schemeClr>
                </a:solidFill>
              </a:rPr>
              <a:t>Belgien: 9 mia. kr.</a:t>
            </a:r>
            <a:endParaRPr lang="en-GB" sz="1000" b="1" dirty="0">
              <a:solidFill>
                <a:schemeClr val="tx2">
                  <a:lumMod val="95000"/>
                  <a:lumOff val="5000"/>
                </a:schemeClr>
              </a:solidFill>
            </a:endParaRPr>
          </a:p>
        </p:txBody>
      </p:sp>
      <p:sp>
        <p:nvSpPr>
          <p:cNvPr id="8" name="TextBox 7"/>
          <p:cNvSpPr txBox="1"/>
          <p:nvPr/>
        </p:nvSpPr>
        <p:spPr>
          <a:xfrm>
            <a:off x="2466970" y="6434282"/>
            <a:ext cx="1866960" cy="207749"/>
          </a:xfrm>
          <a:prstGeom prst="rect">
            <a:avLst/>
          </a:prstGeom>
          <a:solidFill>
            <a:srgbClr val="CBE8EB"/>
          </a:solidFill>
        </p:spPr>
        <p:txBody>
          <a:bodyPr wrap="square" rtlCol="0">
            <a:spAutoFit/>
          </a:bodyPr>
          <a:lstStyle/>
          <a:p>
            <a:pPr>
              <a:lnSpc>
                <a:spcPts val="900"/>
              </a:lnSpc>
            </a:pPr>
            <a:r>
              <a:rPr lang="da-DK" sz="1000" b="1" dirty="0">
                <a:solidFill>
                  <a:schemeClr val="tx2">
                    <a:lumMod val="95000"/>
                    <a:lumOff val="5000"/>
                  </a:schemeClr>
                </a:solidFill>
              </a:rPr>
              <a:t>Australien: 5,8 mia. kr.</a:t>
            </a:r>
          </a:p>
        </p:txBody>
      </p:sp>
      <p:sp>
        <p:nvSpPr>
          <p:cNvPr id="9" name="TextBox 8"/>
          <p:cNvSpPr txBox="1"/>
          <p:nvPr/>
        </p:nvSpPr>
        <p:spPr>
          <a:xfrm>
            <a:off x="4716016" y="5930043"/>
            <a:ext cx="1728192" cy="207749"/>
          </a:xfrm>
          <a:prstGeom prst="rect">
            <a:avLst/>
          </a:prstGeom>
          <a:solidFill>
            <a:srgbClr val="CBE8EB"/>
          </a:solidFill>
        </p:spPr>
        <p:txBody>
          <a:bodyPr wrap="square" rtlCol="0">
            <a:spAutoFit/>
          </a:bodyPr>
          <a:lstStyle/>
          <a:p>
            <a:pPr>
              <a:lnSpc>
                <a:spcPts val="900"/>
              </a:lnSpc>
            </a:pPr>
            <a:r>
              <a:rPr lang="da-DK" sz="1000" b="1" dirty="0">
                <a:solidFill>
                  <a:schemeClr val="tx2">
                    <a:lumMod val="95000"/>
                    <a:lumOff val="5000"/>
                  </a:schemeClr>
                </a:solidFill>
              </a:rPr>
              <a:t>Østrig: 4,2 mia. Kr.</a:t>
            </a:r>
            <a:endParaRPr lang="en-GB" sz="1000" b="1" dirty="0">
              <a:solidFill>
                <a:schemeClr val="tx2">
                  <a:lumMod val="95000"/>
                  <a:lumOff val="5000"/>
                </a:schemeClr>
              </a:solidFill>
            </a:endParaRPr>
          </a:p>
        </p:txBody>
      </p:sp>
    </p:spTree>
    <p:extLst>
      <p:ext uri="{BB962C8B-B14F-4D97-AF65-F5344CB8AC3E}">
        <p14:creationId xmlns:p14="http://schemas.microsoft.com/office/powerpoint/2010/main" val="4003460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8"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701824"/>
            <a:ext cx="8229600" cy="1215008"/>
          </a:xfrm>
        </p:spPr>
        <p:txBody>
          <a:bodyPr/>
          <a:lstStyle/>
          <a:p>
            <a:pPr algn="ctr"/>
            <a:r>
              <a:rPr lang="da-DK" sz="3200" b="1" dirty="0" smtClean="0">
                <a:latin typeface="Garamond" panose="02020404030301010803" pitchFamily="18" charset="0"/>
              </a:rPr>
              <a:t>Regeringens strategi for Tyskland</a:t>
            </a:r>
            <a:endParaRPr lang="da-DK" sz="3200" b="1" dirty="0">
              <a:latin typeface="Garamond" panose="02020404030301010803" pitchFamily="18" charset="0"/>
            </a:endParaRPr>
          </a:p>
        </p:txBody>
      </p:sp>
      <p:sp>
        <p:nvSpPr>
          <p:cNvPr id="3" name="Pladsholder til indhold 2"/>
          <p:cNvSpPr>
            <a:spLocks noGrp="1"/>
          </p:cNvSpPr>
          <p:nvPr>
            <p:ph idx="1"/>
          </p:nvPr>
        </p:nvSpPr>
        <p:spPr>
          <a:xfrm>
            <a:off x="395536" y="1268760"/>
            <a:ext cx="5554960" cy="5420816"/>
          </a:xfrm>
        </p:spPr>
        <p:txBody>
          <a:bodyPr/>
          <a:lstStyle/>
          <a:p>
            <a:endParaRPr lang="en-GB" sz="1800" kern="1200" dirty="0" smtClean="0">
              <a:latin typeface="Garamond" panose="02020404030301010803" pitchFamily="18" charset="0"/>
            </a:endParaRPr>
          </a:p>
          <a:p>
            <a:r>
              <a:rPr lang="da-DK" sz="1800" kern="1200" dirty="0" smtClean="0">
                <a:latin typeface="Garamond" panose="02020404030301010803" pitchFamily="18" charset="0"/>
              </a:rPr>
              <a:t>Øget fokus på Sydtyskland: Generalkonsulat i München, </a:t>
            </a:r>
            <a:r>
              <a:rPr lang="da-DK" sz="1800" kern="1200" dirty="0" err="1" smtClean="0">
                <a:latin typeface="Garamond" panose="02020404030301010803" pitchFamily="18" charset="0"/>
              </a:rPr>
              <a:t>inkubatorfacilitet</a:t>
            </a:r>
            <a:r>
              <a:rPr lang="da-DK" sz="1800" kern="1200" dirty="0" smtClean="0">
                <a:latin typeface="Garamond" panose="02020404030301010803" pitchFamily="18" charset="0"/>
              </a:rPr>
              <a:t> (2017), styrket innovationsrådgivning</a:t>
            </a:r>
          </a:p>
          <a:p>
            <a:r>
              <a:rPr lang="da-DK" sz="1800" kern="1200" dirty="0" smtClean="0">
                <a:latin typeface="Garamond" panose="02020404030301010803" pitchFamily="18" charset="0"/>
              </a:rPr>
              <a:t>Samtidig styrket tilstedeværelse i Nordtyskland: Generalkonsulat i Hamborg</a:t>
            </a:r>
          </a:p>
          <a:p>
            <a:r>
              <a:rPr lang="da-DK" sz="1800" kern="1200" dirty="0" smtClean="0">
                <a:latin typeface="Garamond" panose="02020404030301010803" pitchFamily="18" charset="0"/>
              </a:rPr>
              <a:t>Styrket myndighedssamarbejde med tyske myndigheder i udvalgte prioritetssektorer (energi/byggeri, digitalisering, sundhed), udsendelse af myndighedsrådgiver til ambassaden i Berlin. Understøtte strategiske salgsalliancer.</a:t>
            </a:r>
          </a:p>
          <a:p>
            <a:r>
              <a:rPr lang="da-DK" sz="1800" kern="1200" dirty="0" smtClean="0">
                <a:latin typeface="Garamond" panose="02020404030301010803" pitchFamily="18" charset="0"/>
              </a:rPr>
              <a:t>SMV-indsats: Nye SMV-initiativer (DKK 2.5 mio. i 2016/17), støtte til </a:t>
            </a:r>
            <a:r>
              <a:rPr lang="da-DK" sz="1800" kern="1200" dirty="0" err="1" smtClean="0">
                <a:latin typeface="Garamond" panose="02020404030301010803" pitchFamily="18" charset="0"/>
              </a:rPr>
              <a:t>SMV’ers</a:t>
            </a:r>
            <a:r>
              <a:rPr lang="da-DK" sz="1800" kern="1200" dirty="0" smtClean="0">
                <a:latin typeface="Garamond" panose="02020404030301010803" pitchFamily="18" charset="0"/>
              </a:rPr>
              <a:t> deltagelse ved messer og fremstød, samt støtte til danske eksportfremstød til Tyskland (DKK 10 mio.) </a:t>
            </a:r>
          </a:p>
          <a:p>
            <a:r>
              <a:rPr lang="da-DK" sz="1800" kern="1200" dirty="0" smtClean="0">
                <a:latin typeface="Garamond" panose="02020404030301010803" pitchFamily="18" charset="0"/>
              </a:rPr>
              <a:t>Arbejde vedholdende for realisering af Femern Bælt-Projektet</a:t>
            </a:r>
          </a:p>
          <a:p>
            <a:pPr marL="0" indent="0">
              <a:buNone/>
            </a:pPr>
            <a:endParaRPr lang="en-GB" sz="2000" kern="1200" dirty="0" smtClean="0">
              <a:latin typeface="Garamond" panose="02020404030301010803" pitchFamily="18" charset="0"/>
            </a:endParaRPr>
          </a:p>
          <a:p>
            <a:endParaRPr lang="en-GB" sz="2000" kern="1200" dirty="0" smtClean="0">
              <a:latin typeface="Garamond" panose="02020404030301010803" pitchFamily="18" charset="0"/>
            </a:endParaRPr>
          </a:p>
          <a:p>
            <a:endParaRPr lang="en-GB" sz="2000" kern="1200" dirty="0" smtClean="0">
              <a:latin typeface="Garamond" panose="02020404030301010803" pitchFamily="18" charset="0"/>
            </a:endParaRPr>
          </a:p>
          <a:p>
            <a:endParaRPr lang="en-GB" sz="2000" dirty="0" smtClean="0">
              <a:latin typeface="Garamond" panose="02020404030301010803" pitchFamily="18" charset="0"/>
            </a:endParaRPr>
          </a:p>
          <a:p>
            <a:endParaRPr lang="da-DK" sz="2000" dirty="0">
              <a:latin typeface="Garamond" panose="02020404030301010803" pitchFamily="18" charset="0"/>
            </a:endParaRPr>
          </a:p>
        </p:txBody>
      </p:sp>
      <p:pic>
        <p:nvPicPr>
          <p:cNvPr id="4" name="Bille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4260" y="1844824"/>
            <a:ext cx="3081936" cy="4109248"/>
          </a:xfrm>
          <a:prstGeom prst="rect">
            <a:avLst/>
          </a:prstGeom>
        </p:spPr>
      </p:pic>
    </p:spTree>
    <p:extLst>
      <p:ext uri="{BB962C8B-B14F-4D97-AF65-F5344CB8AC3E}">
        <p14:creationId xmlns:p14="http://schemas.microsoft.com/office/powerpoint/2010/main" val="3559373436"/>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548680"/>
            <a:ext cx="7921625" cy="1356320"/>
          </a:xfrm>
        </p:spPr>
        <p:txBody>
          <a:bodyPr/>
          <a:lstStyle/>
          <a:p>
            <a:pPr algn="ctr"/>
            <a:r>
              <a:rPr lang="da-DK" sz="3200" b="1" dirty="0" smtClean="0">
                <a:latin typeface="Garamond" panose="02020404030301010803" pitchFamily="18" charset="0"/>
              </a:rPr>
              <a:t>Mød verden i Tyskland</a:t>
            </a:r>
            <a:endParaRPr lang="en-GB" sz="3200" b="1" dirty="0">
              <a:latin typeface="Garamond" panose="02020404030301010803" pitchFamily="18" charset="0"/>
            </a:endParaRPr>
          </a:p>
        </p:txBody>
      </p:sp>
      <p:sp>
        <p:nvSpPr>
          <p:cNvPr id="3" name="Content Placeholder 2"/>
          <p:cNvSpPr>
            <a:spLocks noGrp="1"/>
          </p:cNvSpPr>
          <p:nvPr>
            <p:ph idx="1"/>
          </p:nvPr>
        </p:nvSpPr>
        <p:spPr>
          <a:xfrm>
            <a:off x="320292" y="1124744"/>
            <a:ext cx="8503096" cy="4187552"/>
          </a:xfrm>
        </p:spPr>
        <p:txBody>
          <a:bodyPr/>
          <a:lstStyle/>
          <a:p>
            <a:r>
              <a:rPr lang="da-DK" sz="2000" dirty="0" smtClean="0">
                <a:solidFill>
                  <a:schemeClr val="tx1"/>
                </a:solidFill>
                <a:latin typeface="Garamond" panose="02020404030301010803" pitchFamily="18" charset="0"/>
              </a:rPr>
              <a:t>Øremærket støtte til eksportfremstød og messedeltagelse i Tyskland</a:t>
            </a:r>
          </a:p>
          <a:p>
            <a:r>
              <a:rPr lang="da-DK" sz="2000" dirty="0" smtClean="0">
                <a:solidFill>
                  <a:schemeClr val="tx1"/>
                </a:solidFill>
                <a:latin typeface="Garamond" panose="02020404030301010803" pitchFamily="18" charset="0"/>
              </a:rPr>
              <a:t>2,6 mio. udenlandske besøgende på 164 landsdækkende messer i Tyskland</a:t>
            </a:r>
            <a:r>
              <a:rPr lang="da-DK" sz="2000" dirty="0">
                <a:solidFill>
                  <a:schemeClr val="tx1"/>
                </a:solidFill>
                <a:latin typeface="Garamond" panose="02020404030301010803" pitchFamily="18" charset="0"/>
              </a:rPr>
              <a:t> (2015) </a:t>
            </a:r>
            <a:endParaRPr lang="da-DK" sz="2000" dirty="0" smtClean="0">
              <a:solidFill>
                <a:schemeClr val="tx1"/>
              </a:solidFill>
              <a:latin typeface="Garamond" panose="02020404030301010803" pitchFamily="18" charset="0"/>
            </a:endParaRPr>
          </a:p>
          <a:p>
            <a:r>
              <a:rPr lang="da-DK" sz="2000" dirty="0" smtClean="0">
                <a:solidFill>
                  <a:schemeClr val="tx1"/>
                </a:solidFill>
                <a:latin typeface="Garamond" panose="02020404030301010803" pitchFamily="18" charset="0"/>
              </a:rPr>
              <a:t>Dansk fællesstand på verdens største industrimesse i Hannover organiseres i samarbejde mellem </a:t>
            </a:r>
            <a:r>
              <a:rPr lang="da-DK" sz="2000" dirty="0" err="1" smtClean="0">
                <a:solidFill>
                  <a:schemeClr val="tx1"/>
                </a:solidFill>
                <a:latin typeface="Garamond" panose="02020404030301010803" pitchFamily="18" charset="0"/>
              </a:rPr>
              <a:t>CfU</a:t>
            </a:r>
            <a:r>
              <a:rPr lang="da-DK" sz="2000" dirty="0" smtClean="0">
                <a:solidFill>
                  <a:schemeClr val="tx1"/>
                </a:solidFill>
                <a:latin typeface="Garamond" panose="02020404030301010803" pitchFamily="18" charset="0"/>
              </a:rPr>
              <a:t>, Fremstillingsindustrien og Eksportrådet Tyskland</a:t>
            </a:r>
          </a:p>
        </p:txBody>
      </p:sp>
      <p:pic>
        <p:nvPicPr>
          <p:cNvPr id="1028" name="Picture 4" descr="C:\Users\marhos\AppData\Local\Microsoft\Windows\Temporary Internet Files\Content.Outlook\II100SGD\01 SM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1840" y="4723540"/>
            <a:ext cx="2880000" cy="21600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arhos\AppData\Local\Microsoft\Windows\Temporary Internet Files\Content.Outlook\II100SGD\02 WindEnerg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02526" y="4698000"/>
            <a:ext cx="3241474" cy="2160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marhos\AppData\Local\Microsoft\Windows\Temporary Internet Files\Content.Outlook\II100SGD\03 Husum Win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4698277"/>
            <a:ext cx="3488387" cy="21600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marhos\AppData\Local\Microsoft\Windows\Temporary Internet Files\Content.Outlook\II100SGD\04 Hannove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25774" y="3015670"/>
            <a:ext cx="3440153" cy="172007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marhos\AppData\Local\Microsoft\Windows\Temporary Internet Files\Content.Outlook\II100SGD\05 Cebit.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00628" y="3001452"/>
            <a:ext cx="3125146" cy="172819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3001452"/>
            <a:ext cx="2630270" cy="1728192"/>
          </a:xfrm>
          <a:prstGeom prst="rect">
            <a:avLst/>
          </a:prstGeom>
        </p:spPr>
      </p:pic>
    </p:spTree>
    <p:extLst>
      <p:ext uri="{BB962C8B-B14F-4D97-AF65-F5344CB8AC3E}">
        <p14:creationId xmlns:p14="http://schemas.microsoft.com/office/powerpoint/2010/main" val="1470808110"/>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704528"/>
            <a:ext cx="7921625" cy="1356320"/>
          </a:xfrm>
        </p:spPr>
        <p:txBody>
          <a:bodyPr/>
          <a:lstStyle/>
          <a:p>
            <a:pPr algn="ctr"/>
            <a:r>
              <a:rPr lang="da-DK" sz="3200" b="1" dirty="0" smtClean="0">
                <a:latin typeface="Garamond" panose="02020404030301010803" pitchFamily="18" charset="0"/>
              </a:rPr>
              <a:t>Femern Bælt-Projektet</a:t>
            </a:r>
            <a:endParaRPr lang="en-GB" sz="3200" b="1" dirty="0">
              <a:latin typeface="Garamond" panose="02020404030301010803" pitchFamily="18" charset="0"/>
            </a:endParaRPr>
          </a:p>
        </p:txBody>
      </p:sp>
      <p:sp>
        <p:nvSpPr>
          <p:cNvPr id="3" name="Content Placeholder 2"/>
          <p:cNvSpPr>
            <a:spLocks noGrp="1"/>
          </p:cNvSpPr>
          <p:nvPr>
            <p:ph idx="1"/>
          </p:nvPr>
        </p:nvSpPr>
        <p:spPr>
          <a:xfrm>
            <a:off x="533400" y="2420888"/>
            <a:ext cx="3678560" cy="3971529"/>
          </a:xfrm>
        </p:spPr>
        <p:txBody>
          <a:bodyPr/>
          <a:lstStyle/>
          <a:p>
            <a:r>
              <a:rPr lang="da-DK" sz="2000" dirty="0">
                <a:latin typeface="Garamond" panose="02020404030301010803" pitchFamily="18" charset="0"/>
              </a:rPr>
              <a:t>Femern Bælt-forbindelsen vil bestå af en firesporet motorvej og en dobbeltsporet elektrificeret jernbane. Forbindelsen bliver udført som en sænketunnel.</a:t>
            </a:r>
            <a:endParaRPr lang="en-GB" sz="2000" dirty="0">
              <a:latin typeface="Garamond" panose="02020404030301010803" pitchFamily="18" charset="0"/>
            </a:endParaRPr>
          </a:p>
          <a:p>
            <a:r>
              <a:rPr lang="da-DK" sz="2000" dirty="0" smtClean="0">
                <a:latin typeface="Garamond" panose="02020404030301010803" pitchFamily="18" charset="0"/>
              </a:rPr>
              <a:t>Pris (forventet): 55,1 mia. kr.</a:t>
            </a:r>
          </a:p>
          <a:p>
            <a:r>
              <a:rPr lang="da-DK" sz="2000" dirty="0" smtClean="0">
                <a:latin typeface="Garamond" panose="02020404030301010803" pitchFamily="18" charset="0"/>
              </a:rPr>
              <a:t>Forbindelsen </a:t>
            </a:r>
            <a:r>
              <a:rPr lang="da-DK" sz="2000" dirty="0">
                <a:latin typeface="Garamond" panose="02020404030301010803" pitchFamily="18" charset="0"/>
              </a:rPr>
              <a:t>forventes at kunne åbne for trafik i </a:t>
            </a:r>
            <a:r>
              <a:rPr lang="da-DK" sz="2000" dirty="0" smtClean="0">
                <a:latin typeface="Garamond" panose="02020404030301010803" pitchFamily="18" charset="0"/>
              </a:rPr>
              <a:t>2028</a:t>
            </a:r>
          </a:p>
        </p:txBody>
      </p:sp>
      <p:pic>
        <p:nvPicPr>
          <p:cNvPr id="2054" name="Picture 6" descr="http://femern.com/~/media/Images/Frontpage-images_2300_1294/Femern-portal-on-Lolland_fuld-st%C3%B8rrelse.jpg?la=da&amp;w=1200&amp;hash=34CF559AA429A1D680C66E95D07D9966803CC8EE">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953" r="15363"/>
          <a:stretch/>
        </p:blipFill>
        <p:spPr bwMode="auto">
          <a:xfrm>
            <a:off x="4400420" y="2452113"/>
            <a:ext cx="4476466" cy="3235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569211"/>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026"/>
          <p:cNvSpPr>
            <a:spLocks noGrp="1" noChangeArrowheads="1"/>
          </p:cNvSpPr>
          <p:nvPr>
            <p:ph type="title"/>
          </p:nvPr>
        </p:nvSpPr>
        <p:spPr>
          <a:xfrm>
            <a:off x="285750" y="571500"/>
            <a:ext cx="7921625" cy="1022350"/>
          </a:xfrm>
        </p:spPr>
        <p:txBody>
          <a:bodyPr/>
          <a:lstStyle/>
          <a:p>
            <a:pPr algn="ctr" eaLnBrk="1" hangingPunct="1"/>
            <a:r>
              <a:rPr lang="da-DK" altLang="en-US" sz="3200" b="1" dirty="0" smtClean="0">
                <a:solidFill>
                  <a:schemeClr val="tx1"/>
                </a:solidFill>
                <a:latin typeface="Garamond" panose="02020404030301010803" pitchFamily="18" charset="0"/>
              </a:rPr>
              <a:t>Tak for opmærksomheden</a:t>
            </a:r>
            <a:br>
              <a:rPr lang="da-DK" altLang="en-US" sz="3200" b="1" dirty="0" smtClean="0">
                <a:solidFill>
                  <a:schemeClr val="tx1"/>
                </a:solidFill>
                <a:latin typeface="Garamond" panose="02020404030301010803" pitchFamily="18" charset="0"/>
              </a:rPr>
            </a:br>
            <a:endParaRPr lang="da-DK" altLang="en-US" sz="3200" b="1" dirty="0" smtClean="0">
              <a:solidFill>
                <a:schemeClr val="tx1"/>
              </a:solidFill>
              <a:latin typeface="Garamond" panose="02020404030301010803" pitchFamily="18" charset="0"/>
            </a:endParaRPr>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1340768"/>
            <a:ext cx="7319103" cy="4879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086106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Eksportrådet_PP_TEMPLATE_">
  <a:themeElements>
    <a:clrScheme name="UM_PPTtemplate_basic2 1">
      <a:dk1>
        <a:srgbClr val="000000"/>
      </a:dk1>
      <a:lt1>
        <a:srgbClr val="FFFFFF"/>
      </a:lt1>
      <a:dk2>
        <a:srgbClr val="000000"/>
      </a:dk2>
      <a:lt2>
        <a:srgbClr val="E6E8EB"/>
      </a:lt2>
      <a:accent1>
        <a:srgbClr val="000000"/>
      </a:accent1>
      <a:accent2>
        <a:srgbClr val="818B9D"/>
      </a:accent2>
      <a:accent3>
        <a:srgbClr val="FFFFFF"/>
      </a:accent3>
      <a:accent4>
        <a:srgbClr val="000000"/>
      </a:accent4>
      <a:accent5>
        <a:srgbClr val="AAAAAA"/>
      </a:accent5>
      <a:accent6>
        <a:srgbClr val="747D8E"/>
      </a:accent6>
      <a:hlink>
        <a:srgbClr val="E6E8EB"/>
      </a:hlink>
      <a:folHlink>
        <a:srgbClr val="FFFFFF"/>
      </a:folHlink>
    </a:clrScheme>
    <a:fontScheme name="UM_PPTtemplate_basic2">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hlink"/>
        </a:solidFill>
        <a:ln w="9525" cap="flat" cmpd="sng" algn="ctr">
          <a:solidFill>
            <a:schemeClr val="tx1"/>
          </a:solidFill>
          <a:prstDash val="solid"/>
          <a:round/>
          <a:headEnd type="none" w="med" len="med"/>
          <a:tailEnd type="none" w="med" len="med"/>
        </a:ln>
        <a:effectLst/>
      </a:spPr>
      <a:bodyPr vert="horz" wrap="square" lIns="36000" tIns="36000" rIns="36000" bIns="36000" numCol="1" anchor="ctr" anchorCtr="0" compatLnSpc="1">
        <a:prstTxWarp prst="textNoShape">
          <a:avLst/>
        </a:prstTxWarp>
      </a:bodyPr>
      <a:lstStyle>
        <a:defPPr marL="0" marR="0" indent="0" algn="ctr" defTabSz="914400" rtl="0" eaLnBrk="1" fontAlgn="base" latinLnBrk="0" hangingPunct="1">
          <a:lnSpc>
            <a:spcPts val="3200"/>
          </a:lnSpc>
          <a:spcBef>
            <a:spcPct val="0"/>
          </a:spcBef>
          <a:spcAft>
            <a:spcPct val="0"/>
          </a:spcAft>
          <a:buClrTx/>
          <a:buSzTx/>
          <a:buFontTx/>
          <a:buNone/>
          <a:tabLst/>
          <a:defRPr kumimoji="0" lang="en-US" sz="1600" b="0" i="0" u="none" strike="noStrike" cap="none" normalizeH="0" baseline="0">
            <a:ln>
              <a:noFill/>
            </a:ln>
            <a:solidFill>
              <a:schemeClr val="tx2"/>
            </a:solidFill>
            <a:effectLst/>
            <a:latin typeface="Verdana" charset="0"/>
          </a:defRPr>
        </a:defPPr>
      </a:lstStyle>
    </a:spDef>
    <a:lnDef>
      <a:spPr bwMode="auto">
        <a:xfrm>
          <a:off x="0" y="0"/>
          <a:ext cx="1" cy="1"/>
        </a:xfrm>
        <a:custGeom>
          <a:avLst/>
          <a:gdLst/>
          <a:ahLst/>
          <a:cxnLst/>
          <a:rect l="0" t="0" r="0" b="0"/>
          <a:pathLst/>
        </a:custGeom>
        <a:solidFill>
          <a:schemeClr val="hlink"/>
        </a:solidFill>
        <a:ln w="9525" cap="flat" cmpd="sng" algn="ctr">
          <a:solidFill>
            <a:schemeClr val="tx1"/>
          </a:solidFill>
          <a:prstDash val="solid"/>
          <a:round/>
          <a:headEnd type="none" w="med" len="med"/>
          <a:tailEnd type="none" w="med" len="med"/>
        </a:ln>
        <a:effectLst/>
      </a:spPr>
      <a:bodyPr vert="horz" wrap="square" lIns="36000" tIns="36000" rIns="36000" bIns="36000" numCol="1" anchor="ctr" anchorCtr="0" compatLnSpc="1">
        <a:prstTxWarp prst="textNoShape">
          <a:avLst/>
        </a:prstTxWarp>
      </a:bodyPr>
      <a:lstStyle>
        <a:defPPr marL="0" marR="0" indent="0" algn="ctr" defTabSz="914400" rtl="0" eaLnBrk="1" fontAlgn="base" latinLnBrk="0" hangingPunct="1">
          <a:lnSpc>
            <a:spcPts val="3200"/>
          </a:lnSpc>
          <a:spcBef>
            <a:spcPct val="0"/>
          </a:spcBef>
          <a:spcAft>
            <a:spcPct val="0"/>
          </a:spcAft>
          <a:buClrTx/>
          <a:buSzTx/>
          <a:buFontTx/>
          <a:buNone/>
          <a:tabLst/>
          <a:defRPr kumimoji="0" lang="en-US" sz="1600" b="0" i="0" u="none" strike="noStrike" cap="none" normalizeH="0" baseline="0">
            <a:ln>
              <a:noFill/>
            </a:ln>
            <a:solidFill>
              <a:schemeClr val="tx2"/>
            </a:solidFill>
            <a:effectLst/>
            <a:latin typeface="Verdana" charset="0"/>
          </a:defRPr>
        </a:defPPr>
      </a:lstStyle>
    </a:lnDef>
  </a:objectDefaults>
  <a:extraClrSchemeLst>
    <a:extraClrScheme>
      <a:clrScheme name="UM_PPTtemplate_basic2 1">
        <a:dk1>
          <a:srgbClr val="000000"/>
        </a:dk1>
        <a:lt1>
          <a:srgbClr val="FFFFFF"/>
        </a:lt1>
        <a:dk2>
          <a:srgbClr val="000000"/>
        </a:dk2>
        <a:lt2>
          <a:srgbClr val="E6E8EB"/>
        </a:lt2>
        <a:accent1>
          <a:srgbClr val="000000"/>
        </a:accent1>
        <a:accent2>
          <a:srgbClr val="818B9D"/>
        </a:accent2>
        <a:accent3>
          <a:srgbClr val="FFFFFF"/>
        </a:accent3>
        <a:accent4>
          <a:srgbClr val="000000"/>
        </a:accent4>
        <a:accent5>
          <a:srgbClr val="AAAAAA"/>
        </a:accent5>
        <a:accent6>
          <a:srgbClr val="747D8E"/>
        </a:accent6>
        <a:hlink>
          <a:srgbClr val="E6E8EB"/>
        </a:hlink>
        <a:folHlink>
          <a:srgbClr val="FFFFFF"/>
        </a:folHlink>
      </a:clrScheme>
      <a:clrMap bg1="lt1" tx1="dk1" bg2="lt2" tx2="dk2" accent1="accent1" accent2="accent2" accent3="accent3" accent4="accent4" accent5="accent5" accent6="accent6" hlink="hlink" folHlink="folHlink"/>
    </a:extraClrScheme>
    <a:extraClrScheme>
      <a:clrScheme name="UM_PPTtemplate_basic2 2">
        <a:dk1>
          <a:srgbClr val="000000"/>
        </a:dk1>
        <a:lt1>
          <a:srgbClr val="FFFFFF"/>
        </a:lt1>
        <a:dk2>
          <a:srgbClr val="000000"/>
        </a:dk2>
        <a:lt2>
          <a:srgbClr val="E6E8EB"/>
        </a:lt2>
        <a:accent1>
          <a:srgbClr val="FFCC00"/>
        </a:accent1>
        <a:accent2>
          <a:srgbClr val="818B9D"/>
        </a:accent2>
        <a:accent3>
          <a:srgbClr val="FFFFFF"/>
        </a:accent3>
        <a:accent4>
          <a:srgbClr val="000000"/>
        </a:accent4>
        <a:accent5>
          <a:srgbClr val="FFE2AA"/>
        </a:accent5>
        <a:accent6>
          <a:srgbClr val="747D8E"/>
        </a:accent6>
        <a:hlink>
          <a:srgbClr val="E6E8EB"/>
        </a:hlink>
        <a:folHlink>
          <a:srgbClr val="000000"/>
        </a:folHlink>
      </a:clrScheme>
      <a:clrMap bg1="lt1" tx1="dk1" bg2="lt2" tx2="dk2" accent1="accent1" accent2="accent2" accent3="accent3" accent4="accent4" accent5="accent5" accent6="accent6" hlink="hlink" folHlink="folHlink"/>
    </a:extraClrScheme>
    <a:extraClrScheme>
      <a:clrScheme name="UM_PPTtemplate_basic2 3">
        <a:dk1>
          <a:srgbClr val="000000"/>
        </a:dk1>
        <a:lt1>
          <a:srgbClr val="FFFFFF"/>
        </a:lt1>
        <a:dk2>
          <a:srgbClr val="000000"/>
        </a:dk2>
        <a:lt2>
          <a:srgbClr val="E6E8EB"/>
        </a:lt2>
        <a:accent1>
          <a:srgbClr val="EB0000"/>
        </a:accent1>
        <a:accent2>
          <a:srgbClr val="1D2E4F"/>
        </a:accent2>
        <a:accent3>
          <a:srgbClr val="FFFFFF"/>
        </a:accent3>
        <a:accent4>
          <a:srgbClr val="000000"/>
        </a:accent4>
        <a:accent5>
          <a:srgbClr val="F3AAAA"/>
        </a:accent5>
        <a:accent6>
          <a:srgbClr val="192947"/>
        </a:accent6>
        <a:hlink>
          <a:srgbClr val="818B9D"/>
        </a:hlink>
        <a:folHlink>
          <a:srgbClr val="E6E8EB"/>
        </a:folHlink>
      </a:clrScheme>
      <a:clrMap bg1="lt1" tx1="dk1" bg2="lt2" tx2="dk2" accent1="accent1" accent2="accent2" accent3="accent3" accent4="accent4" accent5="accent5" accent6="accent6" hlink="hlink" folHlink="folHlink"/>
    </a:extraClrScheme>
    <a:extraClrScheme>
      <a:clrScheme name="UM_PPTtemplate_basic2 4">
        <a:dk1>
          <a:srgbClr val="000000"/>
        </a:dk1>
        <a:lt1>
          <a:srgbClr val="FFFFFF"/>
        </a:lt1>
        <a:dk2>
          <a:srgbClr val="EB0000"/>
        </a:dk2>
        <a:lt2>
          <a:srgbClr val="E6E8EB"/>
        </a:lt2>
        <a:accent1>
          <a:srgbClr val="818B9D"/>
        </a:accent1>
        <a:accent2>
          <a:srgbClr val="E6E8EB"/>
        </a:accent2>
        <a:accent3>
          <a:srgbClr val="FFFFFF"/>
        </a:accent3>
        <a:accent4>
          <a:srgbClr val="000000"/>
        </a:accent4>
        <a:accent5>
          <a:srgbClr val="C1C4CC"/>
        </a:accent5>
        <a:accent6>
          <a:srgbClr val="D0D2D5"/>
        </a:accent6>
        <a:hlink>
          <a:srgbClr val="EB0000"/>
        </a:hlink>
        <a:folHlink>
          <a:srgbClr val="FFCC00"/>
        </a:folHlink>
      </a:clrScheme>
      <a:clrMap bg1="lt1" tx1="dk1" bg2="lt2" tx2="dk2" accent1="accent1" accent2="accent2" accent3="accent3" accent4="accent4" accent5="accent5" accent6="accent6" hlink="hlink" folHlink="folHlink"/>
    </a:extraClrScheme>
    <a:extraClrScheme>
      <a:clrScheme name="UM_PPTtemplate_basic2 5">
        <a:dk1>
          <a:srgbClr val="000000"/>
        </a:dk1>
        <a:lt1>
          <a:srgbClr val="FFFFFF"/>
        </a:lt1>
        <a:dk2>
          <a:srgbClr val="818B9D"/>
        </a:dk2>
        <a:lt2>
          <a:srgbClr val="E6E8EB"/>
        </a:lt2>
        <a:accent1>
          <a:srgbClr val="E6E8EB"/>
        </a:accent1>
        <a:accent2>
          <a:srgbClr val="FFFFFF"/>
        </a:accent2>
        <a:accent3>
          <a:srgbClr val="FFFFFF"/>
        </a:accent3>
        <a:accent4>
          <a:srgbClr val="000000"/>
        </a:accent4>
        <a:accent5>
          <a:srgbClr val="F0F2F3"/>
        </a:accent5>
        <a:accent6>
          <a:srgbClr val="E7E7E7"/>
        </a:accent6>
        <a:hlink>
          <a:srgbClr val="FFCC00"/>
        </a:hlink>
        <a:folHlink>
          <a:srgbClr val="818B9D"/>
        </a:folHlink>
      </a:clrScheme>
      <a:clrMap bg1="lt1" tx1="dk1" bg2="lt2" tx2="dk2" accent1="accent1" accent2="accent2" accent3="accent3" accent4="accent4" accent5="accent5" accent6="accent6" hlink="hlink" folHlink="folHlink"/>
    </a:extraClrScheme>
    <a:extraClrScheme>
      <a:clrScheme name="UM_PPTtemplate_basic2 6">
        <a:dk1>
          <a:srgbClr val="000000"/>
        </a:dk1>
        <a:lt1>
          <a:srgbClr val="FFFFFF"/>
        </a:lt1>
        <a:dk2>
          <a:srgbClr val="000000"/>
        </a:dk2>
        <a:lt2>
          <a:srgbClr val="E6E8EB"/>
        </a:lt2>
        <a:accent1>
          <a:srgbClr val="E6E8EB"/>
        </a:accent1>
        <a:accent2>
          <a:srgbClr val="FFFFFF"/>
        </a:accent2>
        <a:accent3>
          <a:srgbClr val="FFFFFF"/>
        </a:accent3>
        <a:accent4>
          <a:srgbClr val="000000"/>
        </a:accent4>
        <a:accent5>
          <a:srgbClr val="F0F2F3"/>
        </a:accent5>
        <a:accent6>
          <a:srgbClr val="E7E7E7"/>
        </a:accent6>
        <a:hlink>
          <a:srgbClr val="EB0000"/>
        </a:hlink>
        <a:folHlink>
          <a:srgbClr val="818B9D"/>
        </a:folHlink>
      </a:clrScheme>
      <a:clrMap bg1="lt1" tx1="dk1" bg2="lt2" tx2="dk2" accent1="accent1" accent2="accent2" accent3="accent3" accent4="accent4" accent5="accent5" accent6="accent6" hlink="hlink" folHlink="folHlink"/>
    </a:extraClrScheme>
    <a:extraClrScheme>
      <a:clrScheme name="UM_PPTtemplate_basic2 7">
        <a:dk1>
          <a:srgbClr val="000000"/>
        </a:dk1>
        <a:lt1>
          <a:srgbClr val="FFFFFF"/>
        </a:lt1>
        <a:dk2>
          <a:srgbClr val="000000"/>
        </a:dk2>
        <a:lt2>
          <a:srgbClr val="E6E8EB"/>
        </a:lt2>
        <a:accent1>
          <a:srgbClr val="E6E8EB"/>
        </a:accent1>
        <a:accent2>
          <a:srgbClr val="818B9D"/>
        </a:accent2>
        <a:accent3>
          <a:srgbClr val="FFFFFF"/>
        </a:accent3>
        <a:accent4>
          <a:srgbClr val="000000"/>
        </a:accent4>
        <a:accent5>
          <a:srgbClr val="F0F2F3"/>
        </a:accent5>
        <a:accent6>
          <a:srgbClr val="747D8E"/>
        </a:accent6>
        <a:hlink>
          <a:srgbClr val="EB0000"/>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nvest in Denmark Presentation Template">
  <a:themeElements>
    <a:clrScheme name="Ministry of Foreign Affairs of Denmark">
      <a:dk1>
        <a:sysClr val="windowText" lastClr="000000"/>
      </a:dk1>
      <a:lt1>
        <a:sysClr val="window" lastClr="FFFFFF"/>
      </a:lt1>
      <a:dk2>
        <a:srgbClr val="EB0000"/>
      </a:dk2>
      <a:lt2>
        <a:srgbClr val="FFFFFF"/>
      </a:lt2>
      <a:accent1>
        <a:srgbClr val="EB0000"/>
      </a:accent1>
      <a:accent2>
        <a:srgbClr val="6E0B0E"/>
      </a:accent2>
      <a:accent3>
        <a:srgbClr val="727272"/>
      </a:accent3>
      <a:accent4>
        <a:srgbClr val="D9D9D9"/>
      </a:accent4>
      <a:accent5>
        <a:srgbClr val="000000"/>
      </a:accent5>
      <a:accent6>
        <a:srgbClr val="B1B1B1"/>
      </a:accent6>
      <a:hlink>
        <a:srgbClr val="EB0000"/>
      </a:hlink>
      <a:folHlink>
        <a:srgbClr val="6E0B0E"/>
      </a:folHlink>
    </a:clrScheme>
    <a:fontScheme name="INDK '013">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solidFill>
        </a:ln>
      </a:spPr>
      <a:bodyPr rtlCol="0" anchor="ctr"/>
      <a:lstStyle>
        <a:defPPr algn="ctr">
          <a:defRPr sz="160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smtClean="0">
            <a:solidFill>
              <a:schemeClr val="accent3"/>
            </a:solidFill>
          </a:defRPr>
        </a:defPPr>
      </a:lstStyle>
    </a:txDef>
  </a:objectDefaults>
  <a:extraClrSchemeLst/>
  <a:extLst>
    <a:ext uri="{05A4C25C-085E-4340-85A3-A5531E510DB2}">
      <thm15:themeFamily xmlns:thm15="http://schemas.microsoft.com/office/thememl/2012/main" name="INDK Master_2013_v4.potx" id="{89106695-6661-4372-87A0-F981F142C1BC}" vid="{6BB5671F-9576-49C2-90E1-E9BD1F3CDDFD}"/>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03A09D4047E34FB5A627EF97EC430E" ma:contentTypeVersion="0" ma:contentTypeDescription="Create a new document." ma:contentTypeScope="" ma:versionID="47b51397da31cf8d40ef95c587a6429d">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45046B1-4402-47E1-B8E9-BED2B35A53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69D4EFF6-0772-4519-946B-7DB164123D05}">
  <ds:schemaRefs>
    <ds:schemaRef ds:uri="http://schemas.microsoft.com/office/2006/documentManagement/types"/>
    <ds:schemaRef ds:uri="http://purl.org/dc/dcmitype/"/>
    <ds:schemaRef ds:uri="http://schemas.microsoft.com/office/2006/metadata/properties"/>
    <ds:schemaRef ds:uri="http://purl.org/dc/elements/1.1/"/>
    <ds:schemaRef ds:uri="http://www.w3.org/XML/1998/namespace"/>
    <ds:schemaRef ds:uri="http://schemas.openxmlformats.org/package/2006/metadata/core-properties"/>
    <ds:schemaRef ds:uri="http://purl.org/dc/terms/"/>
    <ds:schemaRef ds:uri="http://schemas.microsoft.com/office/infopath/2007/PartnerControls"/>
  </ds:schemaRefs>
</ds:datastoreItem>
</file>

<file path=customXml/itemProps3.xml><?xml version="1.0" encoding="utf-8"?>
<ds:datastoreItem xmlns:ds="http://schemas.openxmlformats.org/officeDocument/2006/customXml" ds:itemID="{785AB1FE-948E-4D88-928C-5A859568AD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32083</TotalTime>
  <Words>3104</Words>
  <Application>Microsoft Office PowerPoint</Application>
  <PresentationFormat>Skærmshow (4:3)</PresentationFormat>
  <Paragraphs>304</Paragraphs>
  <Slides>28</Slides>
  <Notes>27</Notes>
  <HiddenSlides>0</HiddenSlides>
  <MMClips>0</MMClips>
  <ScaleCrop>false</ScaleCrop>
  <HeadingPairs>
    <vt:vector size="8" baseType="variant">
      <vt:variant>
        <vt:lpstr>Benyttede skrifttyper</vt:lpstr>
      </vt:variant>
      <vt:variant>
        <vt:i4>9</vt:i4>
      </vt:variant>
      <vt:variant>
        <vt:lpstr>Tema</vt:lpstr>
      </vt:variant>
      <vt:variant>
        <vt:i4>2</vt:i4>
      </vt:variant>
      <vt:variant>
        <vt:lpstr>Integrerede OLE-servere</vt:lpstr>
      </vt:variant>
      <vt:variant>
        <vt:i4>1</vt:i4>
      </vt:variant>
      <vt:variant>
        <vt:lpstr>Slidetitler</vt:lpstr>
      </vt:variant>
      <vt:variant>
        <vt:i4>28</vt:i4>
      </vt:variant>
    </vt:vector>
  </HeadingPairs>
  <TitlesOfParts>
    <vt:vector size="40" baseType="lpstr">
      <vt:lpstr>ＭＳ Ｐゴシック</vt:lpstr>
      <vt:lpstr>ＭＳ Ｐゴシック</vt:lpstr>
      <vt:lpstr>Arial</vt:lpstr>
      <vt:lpstr>Garamond</vt:lpstr>
      <vt:lpstr>MetaUM</vt:lpstr>
      <vt:lpstr>Times</vt:lpstr>
      <vt:lpstr>Times New Roman</vt:lpstr>
      <vt:lpstr>Verdana</vt:lpstr>
      <vt:lpstr>Wingdings</vt:lpstr>
      <vt:lpstr>Eksportrådet_PP_TEMPLATE_</vt:lpstr>
      <vt:lpstr>Invest in Denmark Presentation Template</vt:lpstr>
      <vt:lpstr>Acrobat Document</vt:lpstr>
      <vt:lpstr>Tyskland i Europa og verden – supervalgåret 2017 –  Oplæg for Business Club Aarhus</vt:lpstr>
      <vt:lpstr>Agenda</vt:lpstr>
      <vt:lpstr>1. Det tyske supervalgår 2017</vt:lpstr>
      <vt:lpstr>Schulz-effekten, der forsvandt</vt:lpstr>
      <vt:lpstr>Valgkampens emner </vt:lpstr>
      <vt:lpstr>Hvad vil Merkel og Schulz? - Rammen om valgkampen - </vt:lpstr>
      <vt:lpstr>Hvad vil Merkel og Schulz? - Indenrigspolitiske udmeldinger -</vt:lpstr>
      <vt:lpstr>Merkel og Seehofers popularitet</vt:lpstr>
      <vt:lpstr>Politisk stabilitet i Tyskland</vt:lpstr>
      <vt:lpstr>2. Tyskland i Europa - Europas dominerende land -</vt:lpstr>
      <vt:lpstr>Tyskland i verden  - Begyndelsen på en ny international orden? -</vt:lpstr>
      <vt:lpstr>EU-tilslutningen efter Brexit</vt:lpstr>
      <vt:lpstr>Kina – en voksende stormagt</vt:lpstr>
      <vt:lpstr>Forventet økonomisk vækst 2016-2019</vt:lpstr>
      <vt:lpstr>3. Tysk økonomi</vt:lpstr>
      <vt:lpstr>Udviklingen i ledigheden 1980 - 2014</vt:lpstr>
      <vt:lpstr>Det tyske arbejdsmarked var i mange år præget af rigide strukturer</vt:lpstr>
      <vt:lpstr>Hartz-reformerne </vt:lpstr>
      <vt:lpstr>Tysk eksport, 2016</vt:lpstr>
      <vt:lpstr>Tysk import, 2016</vt:lpstr>
      <vt:lpstr>4. Danske muligheder og dansk-tysk samarbejde</vt:lpstr>
      <vt:lpstr>Danmark – vinderen af Det Indre Marked</vt:lpstr>
      <vt:lpstr>Danmark – en åben økonomi  Eksport som pct. af BNP 1970-2016</vt:lpstr>
      <vt:lpstr> Dansk vareeksport til delstaterne, 2016  </vt:lpstr>
      <vt:lpstr>Regeringens strategi for Tyskland</vt:lpstr>
      <vt:lpstr>Mød verden i Tyskland</vt:lpstr>
      <vt:lpstr>Femern Bælt-Projektet</vt:lpstr>
      <vt:lpstr>Tak for opmærksomheden </vt:lpstr>
    </vt:vector>
  </TitlesOfParts>
  <Company>Udenrigsministeriet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DEFAULT TITLE SLIDE WITH GRAPHIC ELEMENT</dc:title>
  <dc:creator>Dinna Aamand Hansen</dc:creator>
  <cp:lastModifiedBy>Kirstine Lystager (event- og designansvarlig – kily@eaaa.dk)</cp:lastModifiedBy>
  <cp:revision>991</cp:revision>
  <cp:lastPrinted>2017-09-01T09:57:09Z</cp:lastPrinted>
  <dcterms:created xsi:type="dcterms:W3CDTF">2015-06-03T10:59:10Z</dcterms:created>
  <dcterms:modified xsi:type="dcterms:W3CDTF">2017-09-18T11:45:39Z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0x0101009D03A09D4047E34FB5A627EF97EC430E</vt:lpwstr>
  </property>
</Properties>
</file>